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70" r:id="rId1"/>
  </p:sldMasterIdLst>
  <p:notesMasterIdLst>
    <p:notesMasterId r:id="rId9"/>
  </p:notesMasterIdLst>
  <p:sldIdLst>
    <p:sldId id="256" r:id="rId2"/>
    <p:sldId id="258" r:id="rId3"/>
    <p:sldId id="260" r:id="rId4"/>
    <p:sldId id="280" r:id="rId5"/>
    <p:sldId id="257" r:id="rId6"/>
    <p:sldId id="259" r:id="rId7"/>
    <p:sldId id="273" r:id="rId8"/>
  </p:sldIdLst>
  <p:sldSz cx="9144000" cy="5143500" type="screen16x9"/>
  <p:notesSz cx="6858000" cy="9144000"/>
  <p:embeddedFontLst>
    <p:embeddedFont>
      <p:font typeface="Work Sans Black" panose="020B0604020202020204" charset="0"/>
      <p:bold r:id="rId10"/>
      <p:boldItalic r:id="rId11"/>
    </p:embeddedFont>
    <p:embeddedFont>
      <p:font typeface="Chivo" panose="020B0604020202020204" charset="0"/>
      <p:regular r:id="rId12"/>
      <p:bold r:id="rId13"/>
      <p:italic r:id="rId14"/>
      <p:boldItalic r:id="rId15"/>
    </p:embeddedFont>
    <p:embeddedFont>
      <p:font typeface="Work Sans ExtraBold" panose="020B0604020202020204" charset="0"/>
      <p:bold r:id="rId16"/>
      <p:boldItalic r:id="rId17"/>
    </p:embeddedFont>
    <p:embeddedFont>
      <p:font typeface="Calibri Light" panose="020F0302020204030204" pitchFamily="34" charset="0"/>
      <p:regular r:id="rId18"/>
      <p:italic r:id="rId19"/>
    </p:embeddedFont>
    <p:embeddedFont>
      <p:font typeface="Calibri" panose="020F050202020403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072DEF-E01A-4771-96FF-61B245EA0362}">
  <a:tblStyle styleId="{F5072DEF-E01A-4771-96FF-61B245EA036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3" d="100"/>
          <a:sy n="133" d="100"/>
        </p:scale>
        <p:origin x="906" y="12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2.jpg"/></Relationships>
</file>

<file path=ppt/diagrams/_rels/drawing1.xml.rels><?xml version="1.0" encoding="UTF-8" standalone="yes"?>
<Relationships xmlns="http://schemas.openxmlformats.org/package/2006/relationships"><Relationship Id="rId1" Type="http://schemas.openxmlformats.org/officeDocument/2006/relationships/image" Target="../media/image2.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286611-D6AD-4D2D-B424-768996030D40}"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69714CF6-D420-47AB-BABF-A775C29A9176}">
      <dgm:prSet phldrT="[Текст]" phldr="1"/>
      <dgm:spPr/>
      <dgm:t>
        <a:bodyPr/>
        <a:lstStyle/>
        <a:p>
          <a:endParaRPr lang="ru-RU" dirty="0"/>
        </a:p>
      </dgm:t>
    </dgm:pt>
    <dgm:pt modelId="{AF2EF97F-EEDC-4134-BFBE-3CB87484F859}" type="sibTrans" cxnId="{AA078C91-80AA-4BE5-BBD7-52566B00360B}">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33000" r="-33000"/>
          </a:stretch>
        </a:blipFill>
      </dgm:spPr>
      <dgm:t>
        <a:bodyPr/>
        <a:lstStyle/>
        <a:p>
          <a:endParaRPr lang="ru-RU"/>
        </a:p>
      </dgm:t>
    </dgm:pt>
    <dgm:pt modelId="{26E8E179-B4E4-4F24-BF40-8CE673D4FA03}" type="parTrans" cxnId="{AA078C91-80AA-4BE5-BBD7-52566B00360B}">
      <dgm:prSet/>
      <dgm:spPr/>
      <dgm:t>
        <a:bodyPr/>
        <a:lstStyle/>
        <a:p>
          <a:endParaRPr lang="ru-RU"/>
        </a:p>
      </dgm:t>
    </dgm:pt>
    <dgm:pt modelId="{AE71BED0-F197-46D8-A938-ABB572767D1C}" type="pres">
      <dgm:prSet presAssocID="{BF286611-D6AD-4D2D-B424-768996030D40}" presName="Name0" presStyleCnt="0">
        <dgm:presLayoutVars>
          <dgm:chMax val="7"/>
          <dgm:chPref val="7"/>
          <dgm:dir/>
        </dgm:presLayoutVars>
      </dgm:prSet>
      <dgm:spPr/>
    </dgm:pt>
    <dgm:pt modelId="{005B38AA-3ED4-4320-B6C4-8BAA1B8966AE}" type="pres">
      <dgm:prSet presAssocID="{BF286611-D6AD-4D2D-B424-768996030D40}" presName="Name1" presStyleCnt="0"/>
      <dgm:spPr/>
    </dgm:pt>
    <dgm:pt modelId="{B91E8DAB-CF6D-4A98-887F-E2285300DC4B}" type="pres">
      <dgm:prSet presAssocID="{AF2EF97F-EEDC-4134-BFBE-3CB87484F859}" presName="picture_1" presStyleCnt="0"/>
      <dgm:spPr/>
    </dgm:pt>
    <dgm:pt modelId="{49D65981-5181-4290-84B6-F5DDA6456874}" type="pres">
      <dgm:prSet presAssocID="{AF2EF97F-EEDC-4134-BFBE-3CB87484F859}" presName="pictureRepeatNode" presStyleLbl="alignImgPlace1" presStyleIdx="0" presStyleCnt="1" custScaleX="159923" custScaleY="154097"/>
      <dgm:spPr/>
      <dgm:t>
        <a:bodyPr/>
        <a:lstStyle/>
        <a:p>
          <a:endParaRPr lang="ru-RU"/>
        </a:p>
      </dgm:t>
    </dgm:pt>
    <dgm:pt modelId="{9A57DF1D-24AD-44B1-903A-47185DFBF5FD}" type="pres">
      <dgm:prSet presAssocID="{69714CF6-D420-47AB-BABF-A775C29A9176}" presName="text_1" presStyleLbl="node1" presStyleIdx="0" presStyleCnt="0" custFlipHor="1" custScaleX="4072" custScaleY="7898" custLinFactY="200000" custLinFactNeighborX="-3002" custLinFactNeighborY="255303">
        <dgm:presLayoutVars>
          <dgm:bulletEnabled val="1"/>
        </dgm:presLayoutVars>
      </dgm:prSet>
      <dgm:spPr/>
      <dgm:t>
        <a:bodyPr/>
        <a:lstStyle/>
        <a:p>
          <a:endParaRPr lang="ru-RU"/>
        </a:p>
      </dgm:t>
    </dgm:pt>
  </dgm:ptLst>
  <dgm:cxnLst>
    <dgm:cxn modelId="{AA078C91-80AA-4BE5-BBD7-52566B00360B}" srcId="{BF286611-D6AD-4D2D-B424-768996030D40}" destId="{69714CF6-D420-47AB-BABF-A775C29A9176}" srcOrd="0" destOrd="0" parTransId="{26E8E179-B4E4-4F24-BF40-8CE673D4FA03}" sibTransId="{AF2EF97F-EEDC-4134-BFBE-3CB87484F859}"/>
    <dgm:cxn modelId="{442AB070-0CDF-4F1C-AADF-5D15BDA64608}" type="presOf" srcId="{AF2EF97F-EEDC-4134-BFBE-3CB87484F859}" destId="{49D65981-5181-4290-84B6-F5DDA6456874}" srcOrd="0" destOrd="0" presId="urn:microsoft.com/office/officeart/2008/layout/CircularPictureCallout"/>
    <dgm:cxn modelId="{51A7E836-D67C-4338-BEA8-F10310B4A929}" type="presOf" srcId="{69714CF6-D420-47AB-BABF-A775C29A9176}" destId="{9A57DF1D-24AD-44B1-903A-47185DFBF5FD}" srcOrd="0" destOrd="0" presId="urn:microsoft.com/office/officeart/2008/layout/CircularPictureCallout"/>
    <dgm:cxn modelId="{40D7C2E3-5EC4-456A-A783-2B41BD472871}" type="presOf" srcId="{BF286611-D6AD-4D2D-B424-768996030D40}" destId="{AE71BED0-F197-46D8-A938-ABB572767D1C}" srcOrd="0" destOrd="0" presId="urn:microsoft.com/office/officeart/2008/layout/CircularPictureCallout"/>
    <dgm:cxn modelId="{DF7F5FC0-D2DA-4110-894D-4281A5D6DF0D}" type="presParOf" srcId="{AE71BED0-F197-46D8-A938-ABB572767D1C}" destId="{005B38AA-3ED4-4320-B6C4-8BAA1B8966AE}" srcOrd="0" destOrd="0" presId="urn:microsoft.com/office/officeart/2008/layout/CircularPictureCallout"/>
    <dgm:cxn modelId="{FD7438AB-4C8C-4C82-B64D-9A0C18159221}" type="presParOf" srcId="{005B38AA-3ED4-4320-B6C4-8BAA1B8966AE}" destId="{B91E8DAB-CF6D-4A98-887F-E2285300DC4B}" srcOrd="0" destOrd="0" presId="urn:microsoft.com/office/officeart/2008/layout/CircularPictureCallout"/>
    <dgm:cxn modelId="{D8ABF8FF-EAA5-4E99-91A0-3BDE42624F9A}" type="presParOf" srcId="{B91E8DAB-CF6D-4A98-887F-E2285300DC4B}" destId="{49D65981-5181-4290-84B6-F5DDA6456874}" srcOrd="0" destOrd="0" presId="urn:microsoft.com/office/officeart/2008/layout/CircularPictureCallout"/>
    <dgm:cxn modelId="{658CA910-EBEC-466F-BB1F-A7CB284B3F3A}" type="presParOf" srcId="{005B38AA-3ED4-4320-B6C4-8BAA1B8966AE}" destId="{9A57DF1D-24AD-44B1-903A-47185DFBF5FD}" srcOrd="1" destOrd="0" presId="urn:microsoft.com/office/officeart/2008/layout/CircularPictureCallou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D65981-5181-4290-84B6-F5DDA6456874}">
      <dsp:nvSpPr>
        <dsp:cNvPr id="0" name=""/>
        <dsp:cNvSpPr/>
      </dsp:nvSpPr>
      <dsp:spPr>
        <a:xfrm>
          <a:off x="351507" y="73833"/>
          <a:ext cx="2805306" cy="270310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3000" r="-3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57DF1D-24AD-44B1-903A-47185DFBF5FD}">
      <dsp:nvSpPr>
        <dsp:cNvPr id="0" name=""/>
        <dsp:cNvSpPr/>
      </dsp:nvSpPr>
      <dsp:spPr>
        <a:xfrm flipH="1">
          <a:off x="1697601" y="2805056"/>
          <a:ext cx="45714" cy="4571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22250">
            <a:lnSpc>
              <a:spcPct val="90000"/>
            </a:lnSpc>
            <a:spcBef>
              <a:spcPct val="0"/>
            </a:spcBef>
            <a:spcAft>
              <a:spcPct val="35000"/>
            </a:spcAft>
          </a:pPr>
          <a:endParaRPr lang="ru-RU" sz="500" kern="1200" dirty="0"/>
        </a:p>
      </dsp:txBody>
      <dsp:txXfrm>
        <a:off x="1697601" y="2805056"/>
        <a:ext cx="45714" cy="45719"/>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40616260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33fe9a7158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133fe9a7158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4182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133fe9a7158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133fe9a7158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3982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133fe9a7158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133fe9a7158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716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g1340dce1df3_1_168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1" name="Google Shape;841;g1340dce1df3_1_168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3574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340dce1df3_1_127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1340dce1df3_1_127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5889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33fe9a7158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133fe9a7158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9324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g1340dce1df3_1_13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5" name="Google Shape;715;g1340dce1df3_1_13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5039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841772"/>
            <a:ext cx="6858000" cy="17907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8A87A34-81AB-432B-8DAE-1953F412C126}" type="datetimeFigureOut">
              <a:rPr lang="en-US" smtClean="0"/>
              <a:t>12/15/2023</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7976149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8A87A34-81AB-432B-8DAE-1953F412C126}" type="datetimeFigureOut">
              <a:rPr lang="en-US" smtClean="0"/>
              <a:t>12/15/2023</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9253525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273844"/>
            <a:ext cx="1971675" cy="4358879"/>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0" y="273844"/>
            <a:ext cx="5800725" cy="435887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8A87A34-81AB-432B-8DAE-1953F412C126}" type="datetimeFigureOut">
              <a:rPr lang="en-US" smtClean="0"/>
              <a:pPr/>
              <a:t>12/15/2023</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941425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76"/>
        <p:cNvGrpSpPr/>
        <p:nvPr/>
      </p:nvGrpSpPr>
      <p:grpSpPr>
        <a:xfrm>
          <a:off x="0" y="0"/>
          <a:ext cx="0" cy="0"/>
          <a:chOff x="0" y="0"/>
          <a:chExt cx="0" cy="0"/>
        </a:xfrm>
      </p:grpSpPr>
      <p:sp>
        <p:nvSpPr>
          <p:cNvPr id="77" name="Google Shape;77;p13"/>
          <p:cNvSpPr txBox="1">
            <a:spLocks noGrp="1"/>
          </p:cNvSpPr>
          <p:nvPr>
            <p:ph type="subTitle" idx="1"/>
          </p:nvPr>
        </p:nvSpPr>
        <p:spPr>
          <a:xfrm>
            <a:off x="2048475" y="1677025"/>
            <a:ext cx="2343900" cy="485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2500">
                <a:latin typeface="Work Sans ExtraBold"/>
                <a:ea typeface="Work Sans ExtraBold"/>
                <a:cs typeface="Work Sans ExtraBold"/>
                <a:sym typeface="Work Sans Extra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8" name="Google Shape;78;p13"/>
          <p:cNvSpPr txBox="1">
            <a:spLocks noGrp="1"/>
          </p:cNvSpPr>
          <p:nvPr>
            <p:ph type="subTitle" idx="2"/>
          </p:nvPr>
        </p:nvSpPr>
        <p:spPr>
          <a:xfrm>
            <a:off x="6086873" y="1677025"/>
            <a:ext cx="2343900" cy="485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2500">
                <a:latin typeface="Work Sans ExtraBold"/>
                <a:ea typeface="Work Sans ExtraBold"/>
                <a:cs typeface="Work Sans ExtraBold"/>
                <a:sym typeface="Work Sans Extra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9" name="Google Shape;79;p13"/>
          <p:cNvSpPr txBox="1">
            <a:spLocks noGrp="1"/>
          </p:cNvSpPr>
          <p:nvPr>
            <p:ph type="subTitle" idx="3"/>
          </p:nvPr>
        </p:nvSpPr>
        <p:spPr>
          <a:xfrm>
            <a:off x="2048475" y="2990281"/>
            <a:ext cx="2343900" cy="485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2500">
                <a:latin typeface="Work Sans ExtraBold"/>
                <a:ea typeface="Work Sans ExtraBold"/>
                <a:cs typeface="Work Sans ExtraBold"/>
                <a:sym typeface="Work Sans Extra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0" name="Google Shape;80;p13"/>
          <p:cNvSpPr txBox="1">
            <a:spLocks noGrp="1"/>
          </p:cNvSpPr>
          <p:nvPr>
            <p:ph type="subTitle" idx="4"/>
          </p:nvPr>
        </p:nvSpPr>
        <p:spPr>
          <a:xfrm>
            <a:off x="6086851" y="2990279"/>
            <a:ext cx="2343900" cy="485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2500">
                <a:latin typeface="Work Sans ExtraBold"/>
                <a:ea typeface="Work Sans ExtraBold"/>
                <a:cs typeface="Work Sans ExtraBold"/>
                <a:sym typeface="Work Sans Extra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1" name="Google Shape;81;p13"/>
          <p:cNvSpPr txBox="1">
            <a:spLocks noGrp="1"/>
          </p:cNvSpPr>
          <p:nvPr>
            <p:ph type="subTitle" idx="5"/>
          </p:nvPr>
        </p:nvSpPr>
        <p:spPr>
          <a:xfrm>
            <a:off x="2048475" y="2106676"/>
            <a:ext cx="2343900" cy="6129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82" name="Google Shape;82;p13"/>
          <p:cNvSpPr txBox="1">
            <a:spLocks noGrp="1"/>
          </p:cNvSpPr>
          <p:nvPr>
            <p:ph type="subTitle" idx="6"/>
          </p:nvPr>
        </p:nvSpPr>
        <p:spPr>
          <a:xfrm>
            <a:off x="6086850" y="2106676"/>
            <a:ext cx="2343900" cy="6129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83" name="Google Shape;83;p13"/>
          <p:cNvSpPr txBox="1">
            <a:spLocks noGrp="1"/>
          </p:cNvSpPr>
          <p:nvPr>
            <p:ph type="subTitle" idx="7"/>
          </p:nvPr>
        </p:nvSpPr>
        <p:spPr>
          <a:xfrm>
            <a:off x="2048475" y="3422425"/>
            <a:ext cx="2343900" cy="6129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84" name="Google Shape;84;p13"/>
          <p:cNvSpPr txBox="1">
            <a:spLocks noGrp="1"/>
          </p:cNvSpPr>
          <p:nvPr>
            <p:ph type="subTitle" idx="8"/>
          </p:nvPr>
        </p:nvSpPr>
        <p:spPr>
          <a:xfrm>
            <a:off x="6086850" y="3422425"/>
            <a:ext cx="2343900" cy="6129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85" name="Google Shape;85;p13"/>
          <p:cNvSpPr txBox="1">
            <a:spLocks noGrp="1"/>
          </p:cNvSpPr>
          <p:nvPr>
            <p:ph type="title" hasCustomPrompt="1"/>
          </p:nvPr>
        </p:nvSpPr>
        <p:spPr>
          <a:xfrm>
            <a:off x="718725" y="1921325"/>
            <a:ext cx="1166400" cy="6009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5400" b="0">
                <a:solidFill>
                  <a:schemeClr val="accent1"/>
                </a:solidFill>
                <a:latin typeface="Work Sans Black"/>
                <a:ea typeface="Work Sans Black"/>
                <a:cs typeface="Work Sans Black"/>
                <a:sym typeface="Work Sans Black"/>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86" name="Google Shape;86;p13"/>
          <p:cNvSpPr txBox="1">
            <a:spLocks noGrp="1"/>
          </p:cNvSpPr>
          <p:nvPr>
            <p:ph type="title" idx="9" hasCustomPrompt="1"/>
          </p:nvPr>
        </p:nvSpPr>
        <p:spPr>
          <a:xfrm>
            <a:off x="4740475" y="1921325"/>
            <a:ext cx="1166400" cy="6009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5400" b="0">
                <a:solidFill>
                  <a:schemeClr val="accent1"/>
                </a:solidFill>
                <a:latin typeface="Work Sans Black"/>
                <a:ea typeface="Work Sans Black"/>
                <a:cs typeface="Work Sans Black"/>
                <a:sym typeface="Work Sans Black"/>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87" name="Google Shape;87;p13"/>
          <p:cNvSpPr txBox="1">
            <a:spLocks noGrp="1"/>
          </p:cNvSpPr>
          <p:nvPr>
            <p:ph type="title" idx="13" hasCustomPrompt="1"/>
          </p:nvPr>
        </p:nvSpPr>
        <p:spPr>
          <a:xfrm>
            <a:off x="718725" y="3239375"/>
            <a:ext cx="1166400" cy="6009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5400" b="0">
                <a:solidFill>
                  <a:schemeClr val="accent1"/>
                </a:solidFill>
                <a:latin typeface="Work Sans Black"/>
                <a:ea typeface="Work Sans Black"/>
                <a:cs typeface="Work Sans Black"/>
                <a:sym typeface="Work Sans Black"/>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88" name="Google Shape;88;p13"/>
          <p:cNvSpPr txBox="1">
            <a:spLocks noGrp="1"/>
          </p:cNvSpPr>
          <p:nvPr>
            <p:ph type="title" idx="14" hasCustomPrompt="1"/>
          </p:nvPr>
        </p:nvSpPr>
        <p:spPr>
          <a:xfrm>
            <a:off x="4740475" y="3239375"/>
            <a:ext cx="1166400" cy="6009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5400" b="0">
                <a:solidFill>
                  <a:schemeClr val="accent1"/>
                </a:solidFill>
                <a:latin typeface="Work Sans Black"/>
                <a:ea typeface="Work Sans Black"/>
                <a:cs typeface="Work Sans Black"/>
                <a:sym typeface="Work Sans Black"/>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89" name="Google Shape;89;p13"/>
          <p:cNvSpPr txBox="1">
            <a:spLocks noGrp="1"/>
          </p:cNvSpPr>
          <p:nvPr>
            <p:ph type="title" idx="15"/>
          </p:nvPr>
        </p:nvSpPr>
        <p:spPr>
          <a:xfrm>
            <a:off x="713225" y="411475"/>
            <a:ext cx="7717500" cy="600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900"/>
              <a:buNone/>
              <a:defRPr sz="3900"/>
            </a:lvl1pPr>
            <a:lvl2pPr lvl="1" rtl="0">
              <a:spcBef>
                <a:spcPts val="0"/>
              </a:spcBef>
              <a:spcAft>
                <a:spcPts val="0"/>
              </a:spcAft>
              <a:buSzPts val="3900"/>
              <a:buNone/>
              <a:defRPr/>
            </a:lvl2pPr>
            <a:lvl3pPr lvl="2" rtl="0">
              <a:spcBef>
                <a:spcPts val="0"/>
              </a:spcBef>
              <a:spcAft>
                <a:spcPts val="0"/>
              </a:spcAft>
              <a:buSzPts val="3900"/>
              <a:buNone/>
              <a:defRPr/>
            </a:lvl3pPr>
            <a:lvl4pPr lvl="3" rtl="0">
              <a:spcBef>
                <a:spcPts val="0"/>
              </a:spcBef>
              <a:spcAft>
                <a:spcPts val="0"/>
              </a:spcAft>
              <a:buSzPts val="3900"/>
              <a:buNone/>
              <a:defRPr/>
            </a:lvl4pPr>
            <a:lvl5pPr lvl="4" rtl="0">
              <a:spcBef>
                <a:spcPts val="0"/>
              </a:spcBef>
              <a:spcAft>
                <a:spcPts val="0"/>
              </a:spcAft>
              <a:buSzPts val="3900"/>
              <a:buNone/>
              <a:defRPr/>
            </a:lvl5pPr>
            <a:lvl6pPr lvl="5" rtl="0">
              <a:spcBef>
                <a:spcPts val="0"/>
              </a:spcBef>
              <a:spcAft>
                <a:spcPts val="0"/>
              </a:spcAft>
              <a:buSzPts val="3900"/>
              <a:buNone/>
              <a:defRPr/>
            </a:lvl6pPr>
            <a:lvl7pPr lvl="6" rtl="0">
              <a:spcBef>
                <a:spcPts val="0"/>
              </a:spcBef>
              <a:spcAft>
                <a:spcPts val="0"/>
              </a:spcAft>
              <a:buSzPts val="3900"/>
              <a:buNone/>
              <a:defRPr/>
            </a:lvl7pPr>
            <a:lvl8pPr lvl="7" rtl="0">
              <a:spcBef>
                <a:spcPts val="0"/>
              </a:spcBef>
              <a:spcAft>
                <a:spcPts val="0"/>
              </a:spcAft>
              <a:buSzPts val="3900"/>
              <a:buNone/>
              <a:defRPr/>
            </a:lvl8pPr>
            <a:lvl9pPr lvl="8" rtl="0">
              <a:spcBef>
                <a:spcPts val="0"/>
              </a:spcBef>
              <a:spcAft>
                <a:spcPts val="0"/>
              </a:spcAft>
              <a:buSzPts val="3900"/>
              <a:buNone/>
              <a:defRPr/>
            </a:lvl9pPr>
          </a:lstStyle>
          <a:p>
            <a:endParaRPr/>
          </a:p>
        </p:txBody>
      </p:sp>
    </p:spTree>
    <p:extLst>
      <p:ext uri="{BB962C8B-B14F-4D97-AF65-F5344CB8AC3E}">
        <p14:creationId xmlns:p14="http://schemas.microsoft.com/office/powerpoint/2010/main" val="351743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011125" y="1458463"/>
            <a:ext cx="4412400" cy="669900"/>
          </a:xfrm>
          <a:prstGeom prst="rect">
            <a:avLst/>
          </a:prstGeom>
        </p:spPr>
        <p:txBody>
          <a:bodyPr spcFirstLastPara="1" wrap="square" lIns="91425" tIns="91425" rIns="91425" bIns="91425" anchor="t" anchorCtr="0">
            <a:noAutofit/>
          </a:bodyPr>
          <a:lstStyle>
            <a:lvl1pPr lvl="0" algn="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0" name="Google Shape;60;p9"/>
          <p:cNvSpPr txBox="1">
            <a:spLocks noGrp="1"/>
          </p:cNvSpPr>
          <p:nvPr>
            <p:ph type="subTitle" idx="1"/>
          </p:nvPr>
        </p:nvSpPr>
        <p:spPr>
          <a:xfrm>
            <a:off x="4500100" y="2128375"/>
            <a:ext cx="3923700" cy="17295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2100"/>
              <a:buNone/>
              <a:defRPr sz="17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2702339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784575" y="3160050"/>
            <a:ext cx="3585000" cy="4962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300" b="0"/>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endParaRPr/>
          </a:p>
        </p:txBody>
      </p:sp>
      <p:sp>
        <p:nvSpPr>
          <p:cNvPr id="93" name="Google Shape;93;p14"/>
          <p:cNvSpPr txBox="1">
            <a:spLocks noGrp="1"/>
          </p:cNvSpPr>
          <p:nvPr>
            <p:ph type="subTitle" idx="1"/>
          </p:nvPr>
        </p:nvSpPr>
        <p:spPr>
          <a:xfrm>
            <a:off x="784575" y="1487250"/>
            <a:ext cx="4611000" cy="167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250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extLst>
      <p:ext uri="{BB962C8B-B14F-4D97-AF65-F5344CB8AC3E}">
        <p14:creationId xmlns:p14="http://schemas.microsoft.com/office/powerpoint/2010/main" val="3529715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43"/>
        <p:cNvGrpSpPr/>
        <p:nvPr/>
      </p:nvGrpSpPr>
      <p:grpSpPr>
        <a:xfrm>
          <a:off x="0" y="0"/>
          <a:ext cx="0" cy="0"/>
          <a:chOff x="0" y="0"/>
          <a:chExt cx="0" cy="0"/>
        </a:xfrm>
      </p:grpSpPr>
      <p:sp>
        <p:nvSpPr>
          <p:cNvPr id="144" name="Google Shape;144;p21"/>
          <p:cNvSpPr txBox="1">
            <a:spLocks noGrp="1"/>
          </p:cNvSpPr>
          <p:nvPr>
            <p:ph type="title"/>
          </p:nvPr>
        </p:nvSpPr>
        <p:spPr>
          <a:xfrm>
            <a:off x="713225" y="411475"/>
            <a:ext cx="7717500" cy="600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900"/>
              <a:buNone/>
              <a:defRPr sz="3900"/>
            </a:lvl1pPr>
            <a:lvl2pPr lvl="1" rtl="0">
              <a:spcBef>
                <a:spcPts val="0"/>
              </a:spcBef>
              <a:spcAft>
                <a:spcPts val="0"/>
              </a:spcAft>
              <a:buSzPts val="3900"/>
              <a:buNone/>
              <a:defRPr/>
            </a:lvl2pPr>
            <a:lvl3pPr lvl="2" rtl="0">
              <a:spcBef>
                <a:spcPts val="0"/>
              </a:spcBef>
              <a:spcAft>
                <a:spcPts val="0"/>
              </a:spcAft>
              <a:buSzPts val="3900"/>
              <a:buNone/>
              <a:defRPr/>
            </a:lvl3pPr>
            <a:lvl4pPr lvl="3" rtl="0">
              <a:spcBef>
                <a:spcPts val="0"/>
              </a:spcBef>
              <a:spcAft>
                <a:spcPts val="0"/>
              </a:spcAft>
              <a:buSzPts val="3900"/>
              <a:buNone/>
              <a:defRPr/>
            </a:lvl4pPr>
            <a:lvl5pPr lvl="4" rtl="0">
              <a:spcBef>
                <a:spcPts val="0"/>
              </a:spcBef>
              <a:spcAft>
                <a:spcPts val="0"/>
              </a:spcAft>
              <a:buSzPts val="3900"/>
              <a:buNone/>
              <a:defRPr/>
            </a:lvl5pPr>
            <a:lvl6pPr lvl="5" rtl="0">
              <a:spcBef>
                <a:spcPts val="0"/>
              </a:spcBef>
              <a:spcAft>
                <a:spcPts val="0"/>
              </a:spcAft>
              <a:buSzPts val="3900"/>
              <a:buNone/>
              <a:defRPr/>
            </a:lvl6pPr>
            <a:lvl7pPr lvl="6" rtl="0">
              <a:spcBef>
                <a:spcPts val="0"/>
              </a:spcBef>
              <a:spcAft>
                <a:spcPts val="0"/>
              </a:spcAft>
              <a:buSzPts val="3900"/>
              <a:buNone/>
              <a:defRPr/>
            </a:lvl7pPr>
            <a:lvl8pPr lvl="7" rtl="0">
              <a:spcBef>
                <a:spcPts val="0"/>
              </a:spcBef>
              <a:spcAft>
                <a:spcPts val="0"/>
              </a:spcAft>
              <a:buSzPts val="3900"/>
              <a:buNone/>
              <a:defRPr/>
            </a:lvl8pPr>
            <a:lvl9pPr lvl="8" rtl="0">
              <a:spcBef>
                <a:spcPts val="0"/>
              </a:spcBef>
              <a:spcAft>
                <a:spcPts val="0"/>
              </a:spcAft>
              <a:buSzPts val="3900"/>
              <a:buNone/>
              <a:defRPr/>
            </a:lvl9pPr>
          </a:lstStyle>
          <a:p>
            <a:endParaRPr/>
          </a:p>
        </p:txBody>
      </p:sp>
    </p:spTree>
    <p:extLst>
      <p:ext uri="{BB962C8B-B14F-4D97-AF65-F5344CB8AC3E}">
        <p14:creationId xmlns:p14="http://schemas.microsoft.com/office/powerpoint/2010/main" val="1371744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29"/>
        <p:cNvGrpSpPr/>
        <p:nvPr/>
      </p:nvGrpSpPr>
      <p:grpSpPr>
        <a:xfrm>
          <a:off x="0" y="0"/>
          <a:ext cx="0" cy="0"/>
          <a:chOff x="0" y="0"/>
          <a:chExt cx="0" cy="0"/>
        </a:xfrm>
      </p:grpSpPr>
      <p:sp>
        <p:nvSpPr>
          <p:cNvPr id="130" name="Google Shape;130;p19"/>
          <p:cNvSpPr txBox="1">
            <a:spLocks noGrp="1"/>
          </p:cNvSpPr>
          <p:nvPr>
            <p:ph type="title"/>
          </p:nvPr>
        </p:nvSpPr>
        <p:spPr>
          <a:xfrm>
            <a:off x="998625" y="1498938"/>
            <a:ext cx="3419400" cy="600900"/>
          </a:xfrm>
          <a:prstGeom prst="rect">
            <a:avLst/>
          </a:prstGeom>
        </p:spPr>
        <p:txBody>
          <a:bodyPr spcFirstLastPara="1" wrap="square" lIns="91425" tIns="91425" rIns="91425" bIns="91425" anchor="t" anchorCtr="0">
            <a:noAutofit/>
          </a:bodyPr>
          <a:lstStyle>
            <a:lvl1pPr lvl="0" rtl="0">
              <a:spcBef>
                <a:spcPts val="0"/>
              </a:spcBef>
              <a:spcAft>
                <a:spcPts val="0"/>
              </a:spcAft>
              <a:buSzPts val="3900"/>
              <a:buNone/>
              <a:defRPr sz="3900"/>
            </a:lvl1pPr>
            <a:lvl2pPr lvl="1" rtl="0">
              <a:spcBef>
                <a:spcPts val="0"/>
              </a:spcBef>
              <a:spcAft>
                <a:spcPts val="0"/>
              </a:spcAft>
              <a:buSzPts val="3900"/>
              <a:buNone/>
              <a:defRPr/>
            </a:lvl2pPr>
            <a:lvl3pPr lvl="2" rtl="0">
              <a:spcBef>
                <a:spcPts val="0"/>
              </a:spcBef>
              <a:spcAft>
                <a:spcPts val="0"/>
              </a:spcAft>
              <a:buSzPts val="3900"/>
              <a:buNone/>
              <a:defRPr/>
            </a:lvl3pPr>
            <a:lvl4pPr lvl="3" rtl="0">
              <a:spcBef>
                <a:spcPts val="0"/>
              </a:spcBef>
              <a:spcAft>
                <a:spcPts val="0"/>
              </a:spcAft>
              <a:buSzPts val="3900"/>
              <a:buNone/>
              <a:defRPr/>
            </a:lvl4pPr>
            <a:lvl5pPr lvl="4" rtl="0">
              <a:spcBef>
                <a:spcPts val="0"/>
              </a:spcBef>
              <a:spcAft>
                <a:spcPts val="0"/>
              </a:spcAft>
              <a:buSzPts val="3900"/>
              <a:buNone/>
              <a:defRPr/>
            </a:lvl5pPr>
            <a:lvl6pPr lvl="5" rtl="0">
              <a:spcBef>
                <a:spcPts val="0"/>
              </a:spcBef>
              <a:spcAft>
                <a:spcPts val="0"/>
              </a:spcAft>
              <a:buSzPts val="3900"/>
              <a:buNone/>
              <a:defRPr/>
            </a:lvl6pPr>
            <a:lvl7pPr lvl="6" rtl="0">
              <a:spcBef>
                <a:spcPts val="0"/>
              </a:spcBef>
              <a:spcAft>
                <a:spcPts val="0"/>
              </a:spcAft>
              <a:buSzPts val="3900"/>
              <a:buNone/>
              <a:defRPr/>
            </a:lvl7pPr>
            <a:lvl8pPr lvl="7" rtl="0">
              <a:spcBef>
                <a:spcPts val="0"/>
              </a:spcBef>
              <a:spcAft>
                <a:spcPts val="0"/>
              </a:spcAft>
              <a:buSzPts val="3900"/>
              <a:buNone/>
              <a:defRPr/>
            </a:lvl8pPr>
            <a:lvl9pPr lvl="8" rtl="0">
              <a:spcBef>
                <a:spcPts val="0"/>
              </a:spcBef>
              <a:spcAft>
                <a:spcPts val="0"/>
              </a:spcAft>
              <a:buSzPts val="3900"/>
              <a:buNone/>
              <a:defRPr/>
            </a:lvl9pPr>
          </a:lstStyle>
          <a:p>
            <a:endParaRPr/>
          </a:p>
        </p:txBody>
      </p:sp>
      <p:sp>
        <p:nvSpPr>
          <p:cNvPr id="131" name="Google Shape;131;p19"/>
          <p:cNvSpPr txBox="1">
            <a:spLocks noGrp="1"/>
          </p:cNvSpPr>
          <p:nvPr>
            <p:ph type="subTitle" idx="1"/>
          </p:nvPr>
        </p:nvSpPr>
        <p:spPr>
          <a:xfrm>
            <a:off x="998625" y="2124588"/>
            <a:ext cx="3252900" cy="1341600"/>
          </a:xfrm>
          <a:prstGeom prst="rect">
            <a:avLst/>
          </a:prstGeom>
        </p:spPr>
        <p:txBody>
          <a:bodyPr spcFirstLastPara="1" wrap="square" lIns="91425" tIns="91425" rIns="91425" bIns="91425" anchor="t" anchorCtr="0">
            <a:noAutofit/>
          </a:bodyPr>
          <a:lstStyle>
            <a:lvl1pPr lvl="0">
              <a:spcBef>
                <a:spcPts val="0"/>
              </a:spcBef>
              <a:spcAft>
                <a:spcPts val="0"/>
              </a:spcAft>
              <a:buSzPts val="1500"/>
              <a:buNone/>
              <a:defRPr sz="1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600392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8A87A34-81AB-432B-8DAE-1953F412C126}" type="datetimeFigureOut">
              <a:rPr lang="en-US" smtClean="0"/>
              <a:t>12/15/2023</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4094673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282304"/>
            <a:ext cx="7886700" cy="2139553"/>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8A87A34-81AB-432B-8DAE-1953F412C126}" type="datetimeFigureOut">
              <a:rPr lang="en-US" smtClean="0"/>
              <a:pPr/>
              <a:t>12/15/2023</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9562310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369219"/>
            <a:ext cx="3886200" cy="326350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369219"/>
            <a:ext cx="3886200" cy="326350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8A87A34-81AB-432B-8DAE-1953F412C126}" type="datetimeFigureOut">
              <a:rPr lang="en-US" smtClean="0"/>
              <a:t>12/15/2023</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7027521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273844"/>
            <a:ext cx="7886700" cy="994172"/>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1878806"/>
            <a:ext cx="3868340" cy="276344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0" y="1878806"/>
            <a:ext cx="3887391" cy="276344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8A87A34-81AB-432B-8DAE-1953F412C126}" type="datetimeFigureOut">
              <a:rPr lang="en-US" smtClean="0"/>
              <a:t>12/15/2023</a:t>
            </a:fld>
            <a:endParaRPr lang="en-US" dirty="0"/>
          </a:p>
        </p:txBody>
      </p:sp>
      <p:sp>
        <p:nvSpPr>
          <p:cNvPr id="8" name="Нижний колонтитул 7"/>
          <p:cNvSpPr>
            <a:spLocks noGrp="1"/>
          </p:cNvSpPr>
          <p:nvPr>
            <p:ph type="ftr" sz="quarter" idx="11"/>
          </p:nvPr>
        </p:nvSpPr>
        <p:spPr/>
        <p:txBody>
          <a:bodyPr/>
          <a:lstStyle/>
          <a:p>
            <a:endParaRPr lang="en-US" dirty="0"/>
          </a:p>
        </p:txBody>
      </p:sp>
      <p:sp>
        <p:nvSpPr>
          <p:cNvPr id="9" name="Номер слайда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5978645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8A87A34-81AB-432B-8DAE-1953F412C126}" type="datetimeFigureOut">
              <a:rPr lang="en-US" smtClean="0"/>
              <a:t>12/15/2023</a:t>
            </a:fld>
            <a:endParaRPr lang="en-US" dirty="0"/>
          </a:p>
        </p:txBody>
      </p:sp>
      <p:sp>
        <p:nvSpPr>
          <p:cNvPr id="4" name="Нижний колонтитул 3"/>
          <p:cNvSpPr>
            <a:spLocks noGrp="1"/>
          </p:cNvSpPr>
          <p:nvPr>
            <p:ph type="ftr" sz="quarter" idx="11"/>
          </p:nvPr>
        </p:nvSpPr>
        <p:spPr/>
        <p:txBody>
          <a:bodyPr/>
          <a:lstStyle/>
          <a:p>
            <a:endParaRPr lang="en-US" dirty="0"/>
          </a:p>
        </p:txBody>
      </p:sp>
      <p:sp>
        <p:nvSpPr>
          <p:cNvPr id="5" name="Номер слайда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4491179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8A87A34-81AB-432B-8DAE-1953F412C126}" type="datetimeFigureOut">
              <a:rPr lang="en-US" smtClean="0"/>
              <a:t>12/15/2023</a:t>
            </a:fld>
            <a:endParaRPr lang="en-US" dirty="0"/>
          </a:p>
        </p:txBody>
      </p:sp>
      <p:sp>
        <p:nvSpPr>
          <p:cNvPr id="3" name="Нижний колонтитул 2"/>
          <p:cNvSpPr>
            <a:spLocks noGrp="1"/>
          </p:cNvSpPr>
          <p:nvPr>
            <p:ph type="ftr" sz="quarter" idx="11"/>
          </p:nvPr>
        </p:nvSpPr>
        <p:spPr/>
        <p:txBody>
          <a:bodyPr/>
          <a:lstStyle/>
          <a:p>
            <a:endParaRPr lang="en-US" dirty="0"/>
          </a:p>
        </p:txBody>
      </p:sp>
      <p:sp>
        <p:nvSpPr>
          <p:cNvPr id="4" name="Номер слайда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5963973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42900"/>
            <a:ext cx="2949178" cy="120015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48A87A34-81AB-432B-8DAE-1953F412C126}" type="datetimeFigureOut">
              <a:rPr lang="en-US" smtClean="0"/>
              <a:t>12/15/2023</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9616902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42900"/>
            <a:ext cx="2949178" cy="120015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48A87A34-81AB-432B-8DAE-1953F412C126}" type="datetimeFigureOut">
              <a:rPr lang="en-US" smtClean="0"/>
              <a:t>12/15/2023</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7923622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D333C5C-E24F-43E4-8327-0BFDA710A336}" type="datetimeFigureOut">
              <a:rPr lang="ru-RU" smtClean="0"/>
              <a:t>15.12.2023</a:t>
            </a:fld>
            <a:endParaRPr lang="ru-RU"/>
          </a:p>
        </p:txBody>
      </p:sp>
      <p:sp>
        <p:nvSpPr>
          <p:cNvPr id="5" name="Нижний колонтитул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6EA5591-DCAD-4714-BA1C-D2D508D3E4FC}" type="slidenum">
              <a:rPr lang="ru-RU" smtClean="0"/>
              <a:t>‹#›</a:t>
            </a:fld>
            <a:endParaRPr lang="ru-RU"/>
          </a:p>
        </p:txBody>
      </p:sp>
    </p:spTree>
    <p:extLst>
      <p:ext uri="{BB962C8B-B14F-4D97-AF65-F5344CB8AC3E}">
        <p14:creationId xmlns:p14="http://schemas.microsoft.com/office/powerpoint/2010/main" val="621938139"/>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90" r:id="rId15"/>
    <p:sldLayoutId id="2147483802" r:id="rId16"/>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hyperlink" Target="https://kk.unistica.com/%D0%B6%D0%B5%D0%BA%D0%B5-%D1%82%D2%B1%D0%BB%D2%93%D0%B0%D0%BD%D1%8B%D2%A3-%D2%9B%D0%B0%D1%81%D0%B8%D0%B5%D1%82%D1%82%D0%B5%D1%80%D1%96/" TargetMode="External"/><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245"/>
        <p:cNvGrpSpPr/>
        <p:nvPr/>
      </p:nvGrpSpPr>
      <p:grpSpPr>
        <a:xfrm>
          <a:off x="0" y="0"/>
          <a:ext cx="0" cy="0"/>
          <a:chOff x="0" y="0"/>
          <a:chExt cx="0" cy="0"/>
        </a:xfrm>
      </p:grpSpPr>
      <p:sp>
        <p:nvSpPr>
          <p:cNvPr id="248" name="Google Shape;248;p37"/>
          <p:cNvSpPr txBox="1">
            <a:spLocks noGrp="1"/>
          </p:cNvSpPr>
          <p:nvPr>
            <p:ph type="subTitle" idx="1"/>
          </p:nvPr>
        </p:nvSpPr>
        <p:spPr>
          <a:xfrm>
            <a:off x="505781" y="107857"/>
            <a:ext cx="8430775" cy="668400"/>
          </a:xfrm>
          <a:prstGeom prst="rect">
            <a:avLst/>
          </a:prstGeom>
        </p:spPr>
        <p:txBody>
          <a:bodyPr spcFirstLastPara="1" wrap="square" lIns="91425" tIns="91425" rIns="91425" bIns="91425" anchor="t" anchorCtr="0">
            <a:noAutofit/>
          </a:bodyPr>
          <a:lstStyle/>
          <a:p>
            <a:r>
              <a:rPr lang="kk-KZ" sz="1000" dirty="0" smtClean="0">
                <a:solidFill>
                  <a:schemeClr val="accent5">
                    <a:lumMod val="50000"/>
                  </a:schemeClr>
                </a:solidFill>
                <a:latin typeface="Times New Roman" panose="02020603050405020304" pitchFamily="18" charset="0"/>
                <a:cs typeface="Times New Roman" panose="02020603050405020304" pitchFamily="18" charset="0"/>
              </a:rPr>
              <a:t>ҚАЗАҚСТАН </a:t>
            </a:r>
            <a:r>
              <a:rPr lang="kk-KZ" sz="1000" dirty="0">
                <a:solidFill>
                  <a:schemeClr val="accent5">
                    <a:lumMod val="50000"/>
                  </a:schemeClr>
                </a:solidFill>
                <a:latin typeface="Times New Roman" panose="02020603050405020304" pitchFamily="18" charset="0"/>
                <a:cs typeface="Times New Roman" panose="02020603050405020304" pitchFamily="18" charset="0"/>
              </a:rPr>
              <a:t>РЕСПУБЛИКАСЫ  ОҚУ</a:t>
            </a:r>
            <a:r>
              <a:rPr lang="ru-RU" sz="1000" dirty="0">
                <a:solidFill>
                  <a:schemeClr val="accent5">
                    <a:lumMod val="50000"/>
                  </a:schemeClr>
                </a:solidFill>
                <a:latin typeface="Times New Roman" panose="02020603050405020304" pitchFamily="18" charset="0"/>
                <a:cs typeface="Times New Roman" panose="02020603050405020304" pitchFamily="18" charset="0"/>
              </a:rPr>
              <a:t>-</a:t>
            </a:r>
            <a:r>
              <a:rPr lang="kk-KZ" sz="1000" dirty="0">
                <a:solidFill>
                  <a:schemeClr val="accent5">
                    <a:lumMod val="50000"/>
                  </a:schemeClr>
                </a:solidFill>
                <a:latin typeface="Times New Roman" panose="02020603050405020304" pitchFamily="18" charset="0"/>
                <a:cs typeface="Times New Roman" panose="02020603050405020304" pitchFamily="18" charset="0"/>
              </a:rPr>
              <a:t>АҒАРТУ </a:t>
            </a:r>
            <a:r>
              <a:rPr lang="ru-RU" sz="1000" dirty="0">
                <a:solidFill>
                  <a:schemeClr val="accent5">
                    <a:lumMod val="50000"/>
                  </a:schemeClr>
                </a:solidFill>
                <a:latin typeface="Times New Roman" panose="02020603050405020304" pitchFamily="18" charset="0"/>
                <a:cs typeface="Times New Roman" panose="02020603050405020304" pitchFamily="18" charset="0"/>
              </a:rPr>
              <a:t>МИНИСТРЛІГІ</a:t>
            </a:r>
          </a:p>
          <a:p>
            <a:r>
              <a:rPr lang="ru-RU" sz="1000" dirty="0">
                <a:solidFill>
                  <a:schemeClr val="accent5">
                    <a:lumMod val="50000"/>
                  </a:schemeClr>
                </a:solidFill>
                <a:latin typeface="Times New Roman" panose="02020603050405020304" pitchFamily="18" charset="0"/>
                <a:cs typeface="Times New Roman" panose="02020603050405020304" pitchFamily="18" charset="0"/>
              </a:rPr>
              <a:t>МАҢҒЫСТАУ ОБЛЫС</a:t>
            </a:r>
            <a:r>
              <a:rPr lang="kk-KZ" sz="1000" dirty="0">
                <a:solidFill>
                  <a:schemeClr val="accent5">
                    <a:lumMod val="50000"/>
                  </a:schemeClr>
                </a:solidFill>
                <a:latin typeface="Times New Roman" panose="02020603050405020304" pitchFamily="18" charset="0"/>
                <a:cs typeface="Times New Roman" panose="02020603050405020304" pitchFamily="18" charset="0"/>
              </a:rPr>
              <a:t>ТЫҚ</a:t>
            </a:r>
            <a:r>
              <a:rPr lang="ru-RU" sz="1000" dirty="0">
                <a:solidFill>
                  <a:schemeClr val="accent5">
                    <a:lumMod val="50000"/>
                  </a:schemeClr>
                </a:solidFill>
                <a:latin typeface="Times New Roman" panose="02020603050405020304" pitchFamily="18" charset="0"/>
                <a:cs typeface="Times New Roman" panose="02020603050405020304" pitchFamily="18" charset="0"/>
              </a:rPr>
              <a:t> БІЛІМ БАСҚАРМАСЫ</a:t>
            </a:r>
            <a:r>
              <a:rPr lang="kk-KZ" sz="1000" dirty="0">
                <a:solidFill>
                  <a:schemeClr val="accent5">
                    <a:lumMod val="50000"/>
                  </a:schemeClr>
                </a:solidFill>
                <a:latin typeface="Times New Roman" panose="02020603050405020304" pitchFamily="18" charset="0"/>
                <a:cs typeface="Times New Roman" panose="02020603050405020304" pitchFamily="18" charset="0"/>
              </a:rPr>
              <a:t>НЫҢ</a:t>
            </a:r>
            <a:endParaRPr lang="ru-RU" sz="1000" dirty="0">
              <a:solidFill>
                <a:schemeClr val="accent5">
                  <a:lumMod val="50000"/>
                </a:schemeClr>
              </a:solidFill>
              <a:latin typeface="Times New Roman" panose="02020603050405020304" pitchFamily="18" charset="0"/>
              <a:cs typeface="Times New Roman" panose="02020603050405020304" pitchFamily="18" charset="0"/>
            </a:endParaRPr>
          </a:p>
          <a:p>
            <a:r>
              <a:rPr lang="kk-KZ" sz="1000" dirty="0">
                <a:solidFill>
                  <a:schemeClr val="accent5">
                    <a:lumMod val="50000"/>
                  </a:schemeClr>
                </a:solidFill>
                <a:latin typeface="Times New Roman" panose="02020603050405020304" pitchFamily="18" charset="0"/>
                <a:cs typeface="Times New Roman" panose="02020603050405020304" pitchFamily="18" charset="0"/>
              </a:rPr>
              <a:t>МАҢҒЫСТАУ АУДАНЫ БОЙЫНША БІЛІМ БӨЛІМІНІҢ</a:t>
            </a:r>
            <a:endParaRPr lang="ru-RU" sz="1000" dirty="0">
              <a:solidFill>
                <a:schemeClr val="accent5">
                  <a:lumMod val="50000"/>
                </a:schemeClr>
              </a:solidFill>
              <a:latin typeface="Times New Roman" panose="02020603050405020304" pitchFamily="18" charset="0"/>
              <a:cs typeface="Times New Roman" panose="02020603050405020304" pitchFamily="18" charset="0"/>
            </a:endParaRPr>
          </a:p>
          <a:p>
            <a:r>
              <a:rPr lang="kk-KZ" sz="1000" dirty="0">
                <a:solidFill>
                  <a:schemeClr val="accent5">
                    <a:lumMod val="50000"/>
                  </a:schemeClr>
                </a:solidFill>
                <a:latin typeface="Times New Roman" panose="02020603050405020304" pitchFamily="18" charset="0"/>
                <a:cs typeface="Times New Roman" panose="02020603050405020304" pitchFamily="18" charset="0"/>
              </a:rPr>
              <a:t>«ШЕТПЕ ГИМНАЗИЯСЫ» КММ</a:t>
            </a:r>
            <a:endParaRPr lang="ru-RU" sz="1000" dirty="0">
              <a:solidFill>
                <a:schemeClr val="accent5">
                  <a:lumMod val="50000"/>
                </a:schemeClr>
              </a:solidFill>
              <a:latin typeface="Times New Roman" panose="02020603050405020304" pitchFamily="18" charset="0"/>
              <a:cs typeface="Times New Roman" panose="02020603050405020304" pitchFamily="18" charset="0"/>
            </a:endParaRPr>
          </a:p>
          <a:p>
            <a:r>
              <a:rPr lang="kk-KZ" sz="1000" dirty="0">
                <a:solidFill>
                  <a:schemeClr val="accent5">
                    <a:lumMod val="50000"/>
                  </a:schemeClr>
                </a:solidFill>
                <a:latin typeface="Times New Roman" panose="02020603050405020304" pitchFamily="18" charset="0"/>
                <a:cs typeface="Times New Roman" panose="02020603050405020304" pitchFamily="18" charset="0"/>
              </a:rPr>
              <a:t> </a:t>
            </a:r>
            <a:endParaRPr lang="ru-RU" sz="1000" dirty="0">
              <a:solidFill>
                <a:schemeClr val="accent5">
                  <a:lumMod val="50000"/>
                </a:schemeClr>
              </a:solidFill>
              <a:latin typeface="Times New Roman" panose="02020603050405020304" pitchFamily="18" charset="0"/>
              <a:cs typeface="Times New Roman" panose="02020603050405020304" pitchFamily="18" charset="0"/>
            </a:endParaRPr>
          </a:p>
          <a:p>
            <a:pPr algn="l"/>
            <a:r>
              <a:rPr lang="kk-KZ" sz="1400" b="1" dirty="0">
                <a:solidFill>
                  <a:schemeClr val="accent5">
                    <a:lumMod val="50000"/>
                  </a:schemeClr>
                </a:solidFill>
                <a:latin typeface="Times New Roman" panose="02020603050405020304" pitchFamily="18" charset="0"/>
                <a:cs typeface="Times New Roman" panose="02020603050405020304" pitchFamily="18" charset="0"/>
              </a:rPr>
              <a:t>Жоба атауы:</a:t>
            </a:r>
            <a:r>
              <a:rPr lang="kk-KZ" sz="1400" dirty="0">
                <a:solidFill>
                  <a:schemeClr val="accent5">
                    <a:lumMod val="50000"/>
                  </a:schemeClr>
                </a:solidFill>
                <a:latin typeface="Times New Roman" panose="02020603050405020304" pitchFamily="18" charset="0"/>
                <a:cs typeface="Times New Roman" panose="02020603050405020304" pitchFamily="18" charset="0"/>
              </a:rPr>
              <a:t>   Қорқыныштың адамға пайдасы</a:t>
            </a:r>
            <a:endParaRPr lang="ru-RU" sz="1400" dirty="0">
              <a:solidFill>
                <a:schemeClr val="accent5">
                  <a:lumMod val="50000"/>
                </a:schemeClr>
              </a:solidFill>
              <a:latin typeface="Times New Roman" panose="02020603050405020304" pitchFamily="18" charset="0"/>
              <a:cs typeface="Times New Roman" panose="02020603050405020304" pitchFamily="18" charset="0"/>
            </a:endParaRPr>
          </a:p>
          <a:p>
            <a:pPr algn="l"/>
            <a:r>
              <a:rPr lang="kk-KZ" sz="1400" dirty="0">
                <a:solidFill>
                  <a:schemeClr val="accent5">
                    <a:lumMod val="50000"/>
                  </a:schemeClr>
                </a:solidFill>
                <a:latin typeface="Times New Roman" panose="02020603050405020304" pitchFamily="18" charset="0"/>
                <a:cs typeface="Times New Roman" panose="02020603050405020304" pitchFamily="18" charset="0"/>
              </a:rPr>
              <a:t> </a:t>
            </a:r>
            <a:endParaRPr lang="ru-RU" sz="1400" dirty="0">
              <a:solidFill>
                <a:schemeClr val="accent5">
                  <a:lumMod val="50000"/>
                </a:schemeClr>
              </a:solidFill>
              <a:latin typeface="Times New Roman" panose="02020603050405020304" pitchFamily="18" charset="0"/>
              <a:cs typeface="Times New Roman" panose="02020603050405020304" pitchFamily="18" charset="0"/>
            </a:endParaRPr>
          </a:p>
          <a:p>
            <a:pPr algn="l"/>
            <a:r>
              <a:rPr lang="kk-KZ" sz="1400" b="1" dirty="0">
                <a:solidFill>
                  <a:schemeClr val="accent5">
                    <a:lumMod val="50000"/>
                  </a:schemeClr>
                </a:solidFill>
                <a:latin typeface="Times New Roman" panose="02020603050405020304" pitchFamily="18" charset="0"/>
                <a:cs typeface="Times New Roman" panose="02020603050405020304" pitchFamily="18" charset="0"/>
              </a:rPr>
              <a:t>Секциясы:     </a:t>
            </a:r>
            <a:r>
              <a:rPr lang="kk-KZ" sz="1400" dirty="0">
                <a:solidFill>
                  <a:schemeClr val="accent5">
                    <a:lumMod val="50000"/>
                  </a:schemeClr>
                </a:solidFill>
                <a:latin typeface="Times New Roman" panose="02020603050405020304" pitchFamily="18" charset="0"/>
                <a:cs typeface="Times New Roman" panose="02020603050405020304" pitchFamily="18" charset="0"/>
              </a:rPr>
              <a:t>Психология </a:t>
            </a:r>
            <a:endParaRPr lang="ru-RU" sz="1400" dirty="0">
              <a:solidFill>
                <a:schemeClr val="accent5">
                  <a:lumMod val="50000"/>
                </a:schemeClr>
              </a:solidFill>
              <a:latin typeface="Times New Roman" panose="02020603050405020304" pitchFamily="18" charset="0"/>
              <a:cs typeface="Times New Roman" panose="02020603050405020304" pitchFamily="18" charset="0"/>
            </a:endParaRPr>
          </a:p>
          <a:p>
            <a:pPr algn="l"/>
            <a:r>
              <a:rPr lang="kk-KZ" sz="1400" b="1" dirty="0">
                <a:solidFill>
                  <a:schemeClr val="accent5">
                    <a:lumMod val="50000"/>
                  </a:schemeClr>
                </a:solidFill>
                <a:latin typeface="Times New Roman" panose="02020603050405020304" pitchFamily="18" charset="0"/>
                <a:cs typeface="Times New Roman" panose="02020603050405020304" pitchFamily="18" charset="0"/>
              </a:rPr>
              <a:t>Жоба авторы:</a:t>
            </a:r>
            <a:r>
              <a:rPr lang="kk-KZ" sz="1400" dirty="0">
                <a:solidFill>
                  <a:schemeClr val="accent5">
                    <a:lumMod val="50000"/>
                  </a:schemeClr>
                </a:solidFill>
                <a:latin typeface="Times New Roman" panose="02020603050405020304" pitchFamily="18" charset="0"/>
                <a:cs typeface="Times New Roman" panose="02020603050405020304" pitchFamily="18" charset="0"/>
              </a:rPr>
              <a:t> Қуронбайқызы Назерке Маңғыстау облысы, </a:t>
            </a:r>
            <a:endParaRPr lang="ru-RU" sz="1400" dirty="0">
              <a:solidFill>
                <a:schemeClr val="accent5">
                  <a:lumMod val="50000"/>
                </a:schemeClr>
              </a:solidFill>
              <a:latin typeface="Times New Roman" panose="02020603050405020304" pitchFamily="18" charset="0"/>
              <a:cs typeface="Times New Roman" panose="02020603050405020304" pitchFamily="18" charset="0"/>
            </a:endParaRPr>
          </a:p>
          <a:p>
            <a:pPr algn="l"/>
            <a:r>
              <a:rPr lang="kk-KZ" sz="1400" dirty="0">
                <a:solidFill>
                  <a:schemeClr val="accent5">
                    <a:lumMod val="50000"/>
                  </a:schemeClr>
                </a:solidFill>
                <a:latin typeface="Times New Roman" panose="02020603050405020304" pitchFamily="18" charset="0"/>
                <a:cs typeface="Times New Roman" panose="02020603050405020304" pitchFamily="18" charset="0"/>
              </a:rPr>
              <a:t>                           Маңғыстау ауданы  «Шетпе гимназиясы» КММ-нің                       </a:t>
            </a:r>
            <a:endParaRPr lang="ru-RU" sz="1400" dirty="0">
              <a:solidFill>
                <a:schemeClr val="accent5">
                  <a:lumMod val="50000"/>
                </a:schemeClr>
              </a:solidFill>
              <a:latin typeface="Times New Roman" panose="02020603050405020304" pitchFamily="18" charset="0"/>
              <a:cs typeface="Times New Roman" panose="02020603050405020304" pitchFamily="18" charset="0"/>
            </a:endParaRPr>
          </a:p>
          <a:p>
            <a:pPr algn="l"/>
            <a:r>
              <a:rPr lang="kk-KZ" sz="1400" dirty="0">
                <a:solidFill>
                  <a:schemeClr val="accent5">
                    <a:lumMod val="50000"/>
                  </a:schemeClr>
                </a:solidFill>
                <a:latin typeface="Times New Roman" panose="02020603050405020304" pitchFamily="18" charset="0"/>
                <a:cs typeface="Times New Roman" panose="02020603050405020304" pitchFamily="18" charset="0"/>
              </a:rPr>
              <a:t>             </a:t>
            </a:r>
            <a:r>
              <a:rPr lang="kk-KZ" sz="1400" dirty="0" smtClean="0">
                <a:solidFill>
                  <a:schemeClr val="accent5">
                    <a:lumMod val="50000"/>
                  </a:schemeClr>
                </a:solidFill>
                <a:latin typeface="Times New Roman" panose="02020603050405020304" pitchFamily="18" charset="0"/>
                <a:cs typeface="Times New Roman" panose="02020603050405020304" pitchFamily="18" charset="0"/>
              </a:rPr>
              <a:t>              </a:t>
            </a:r>
            <a:r>
              <a:rPr lang="kk-KZ" sz="1400" dirty="0">
                <a:solidFill>
                  <a:schemeClr val="accent5">
                    <a:lumMod val="50000"/>
                  </a:schemeClr>
                </a:solidFill>
                <a:latin typeface="Times New Roman" panose="02020603050405020304" pitchFamily="18" charset="0"/>
                <a:cs typeface="Times New Roman" panose="02020603050405020304" pitchFamily="18" charset="0"/>
              </a:rPr>
              <a:t>6 – сынып оқушысы</a:t>
            </a:r>
            <a:endParaRPr lang="ru-RU" sz="1400" dirty="0">
              <a:solidFill>
                <a:schemeClr val="accent5">
                  <a:lumMod val="50000"/>
                </a:schemeClr>
              </a:solidFill>
              <a:latin typeface="Times New Roman" panose="02020603050405020304" pitchFamily="18" charset="0"/>
              <a:cs typeface="Times New Roman" panose="02020603050405020304" pitchFamily="18" charset="0"/>
            </a:endParaRPr>
          </a:p>
          <a:p>
            <a:pPr algn="l"/>
            <a:r>
              <a:rPr lang="kk-KZ" sz="1400" dirty="0">
                <a:solidFill>
                  <a:schemeClr val="accent5">
                    <a:lumMod val="50000"/>
                  </a:schemeClr>
                </a:solidFill>
                <a:latin typeface="Times New Roman" panose="02020603050405020304" pitchFamily="18" charset="0"/>
                <a:cs typeface="Times New Roman" panose="02020603050405020304" pitchFamily="18" charset="0"/>
              </a:rPr>
              <a:t>                                                                           </a:t>
            </a:r>
            <a:endParaRPr lang="ru-RU" sz="1400" dirty="0">
              <a:solidFill>
                <a:schemeClr val="accent5">
                  <a:lumMod val="50000"/>
                </a:schemeClr>
              </a:solidFill>
              <a:latin typeface="Times New Roman" panose="02020603050405020304" pitchFamily="18" charset="0"/>
              <a:cs typeface="Times New Roman" panose="02020603050405020304" pitchFamily="18" charset="0"/>
            </a:endParaRPr>
          </a:p>
          <a:p>
            <a:pPr algn="l"/>
            <a:r>
              <a:rPr lang="kk-KZ" sz="1400" b="1" dirty="0">
                <a:solidFill>
                  <a:schemeClr val="accent5">
                    <a:lumMod val="50000"/>
                  </a:schemeClr>
                </a:solidFill>
                <a:latin typeface="Times New Roman" panose="02020603050405020304" pitchFamily="18" charset="0"/>
                <a:cs typeface="Times New Roman" panose="02020603050405020304" pitchFamily="18" charset="0"/>
              </a:rPr>
              <a:t>Жетекшісі:</a:t>
            </a:r>
            <a:r>
              <a:rPr lang="kk-KZ" sz="1400" dirty="0">
                <a:solidFill>
                  <a:schemeClr val="accent5">
                    <a:lumMod val="50000"/>
                  </a:schemeClr>
                </a:solidFill>
                <a:latin typeface="Times New Roman" panose="02020603050405020304" pitchFamily="18" charset="0"/>
                <a:cs typeface="Times New Roman" panose="02020603050405020304" pitchFamily="18" charset="0"/>
              </a:rPr>
              <a:t>   Есбергенова Жансая Джанбырбаевна </a:t>
            </a:r>
            <a:endParaRPr lang="ru-RU" sz="1400" dirty="0">
              <a:solidFill>
                <a:schemeClr val="accent5">
                  <a:lumMod val="50000"/>
                </a:schemeClr>
              </a:solidFill>
              <a:latin typeface="Times New Roman" panose="02020603050405020304" pitchFamily="18" charset="0"/>
              <a:cs typeface="Times New Roman" panose="02020603050405020304" pitchFamily="18" charset="0"/>
            </a:endParaRPr>
          </a:p>
          <a:p>
            <a:pPr algn="l"/>
            <a:r>
              <a:rPr lang="kk-KZ" sz="1400" dirty="0">
                <a:solidFill>
                  <a:schemeClr val="accent5">
                    <a:lumMod val="50000"/>
                  </a:schemeClr>
                </a:solidFill>
                <a:latin typeface="Times New Roman" panose="02020603050405020304" pitchFamily="18" charset="0"/>
                <a:cs typeface="Times New Roman" panose="02020603050405020304" pitchFamily="18" charset="0"/>
              </a:rPr>
              <a:t>                       Маңғыстау облысы, Маңғыстау ауданы                                 </a:t>
            </a:r>
            <a:endParaRPr lang="ru-RU" sz="1400" dirty="0">
              <a:solidFill>
                <a:schemeClr val="accent5">
                  <a:lumMod val="50000"/>
                </a:schemeClr>
              </a:solidFill>
              <a:latin typeface="Times New Roman" panose="02020603050405020304" pitchFamily="18" charset="0"/>
              <a:cs typeface="Times New Roman" panose="02020603050405020304" pitchFamily="18" charset="0"/>
            </a:endParaRPr>
          </a:p>
          <a:p>
            <a:pPr algn="l"/>
            <a:r>
              <a:rPr lang="kk-KZ" sz="1400" dirty="0">
                <a:solidFill>
                  <a:schemeClr val="accent5">
                    <a:lumMod val="50000"/>
                  </a:schemeClr>
                </a:solidFill>
                <a:latin typeface="Times New Roman" panose="02020603050405020304" pitchFamily="18" charset="0"/>
                <a:cs typeface="Times New Roman" panose="02020603050405020304" pitchFamily="18" charset="0"/>
              </a:rPr>
              <a:t>                       «Шетпе гимназиясы» КММ-нің психологы</a:t>
            </a:r>
            <a:endParaRPr lang="ru-RU" sz="1400" dirty="0">
              <a:solidFill>
                <a:schemeClr val="accent5">
                  <a:lumMod val="50000"/>
                </a:schemeClr>
              </a:solidFill>
              <a:latin typeface="Times New Roman" panose="02020603050405020304" pitchFamily="18" charset="0"/>
              <a:cs typeface="Times New Roman" panose="02020603050405020304" pitchFamily="18" charset="0"/>
            </a:endParaRPr>
          </a:p>
          <a:p>
            <a:pPr algn="l"/>
            <a:r>
              <a:rPr lang="kk-KZ" sz="1400" dirty="0">
                <a:solidFill>
                  <a:schemeClr val="accent5">
                    <a:lumMod val="50000"/>
                  </a:schemeClr>
                </a:solidFill>
                <a:latin typeface="Times New Roman" panose="02020603050405020304" pitchFamily="18" charset="0"/>
                <a:cs typeface="Times New Roman" panose="02020603050405020304" pitchFamily="18" charset="0"/>
              </a:rPr>
              <a:t>                       Педагог – сарапшы </a:t>
            </a:r>
            <a:endParaRPr lang="ru-RU" sz="1400" dirty="0">
              <a:solidFill>
                <a:schemeClr val="accent5">
                  <a:lumMod val="50000"/>
                </a:schemeClr>
              </a:solidFill>
              <a:latin typeface="Times New Roman" panose="02020603050405020304" pitchFamily="18" charset="0"/>
              <a:cs typeface="Times New Roman" panose="02020603050405020304" pitchFamily="18" charset="0"/>
            </a:endParaRPr>
          </a:p>
          <a:p>
            <a:pPr algn="l"/>
            <a:endParaRPr lang="ru-RU" sz="10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3" name="Google Shape;248;p37"/>
          <p:cNvSpPr txBox="1">
            <a:spLocks/>
          </p:cNvSpPr>
          <p:nvPr/>
        </p:nvSpPr>
        <p:spPr>
          <a:xfrm>
            <a:off x="396425" y="4561500"/>
            <a:ext cx="8430775" cy="392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2800"/>
              <a:buFont typeface="Chivo"/>
              <a:buNone/>
              <a:defRPr sz="1700" b="0" i="0" u="none" strike="noStrike" cap="none">
                <a:solidFill>
                  <a:schemeClr val="dk1"/>
                </a:solidFill>
                <a:latin typeface="Chivo"/>
                <a:ea typeface="Chivo"/>
                <a:cs typeface="Chivo"/>
                <a:sym typeface="Chivo"/>
              </a:defRPr>
            </a:lvl1pPr>
            <a:lvl2pPr marL="914400" marR="0" lvl="1" indent="-317500" algn="ctr" rtl="0">
              <a:lnSpc>
                <a:spcPct val="100000"/>
              </a:lnSpc>
              <a:spcBef>
                <a:spcPts val="0"/>
              </a:spcBef>
              <a:spcAft>
                <a:spcPts val="0"/>
              </a:spcAft>
              <a:buClr>
                <a:schemeClr val="dk1"/>
              </a:buClr>
              <a:buSzPts val="2800"/>
              <a:buFont typeface="Chivo"/>
              <a:buNone/>
              <a:defRPr sz="2800" b="0" i="0" u="none" strike="noStrike" cap="none">
                <a:solidFill>
                  <a:schemeClr val="dk1"/>
                </a:solidFill>
                <a:latin typeface="Chivo"/>
                <a:ea typeface="Chivo"/>
                <a:cs typeface="Chivo"/>
                <a:sym typeface="Chivo"/>
              </a:defRPr>
            </a:lvl2pPr>
            <a:lvl3pPr marL="1371600" marR="0" lvl="2" indent="-317500" algn="ctr" rtl="0">
              <a:lnSpc>
                <a:spcPct val="100000"/>
              </a:lnSpc>
              <a:spcBef>
                <a:spcPts val="0"/>
              </a:spcBef>
              <a:spcAft>
                <a:spcPts val="0"/>
              </a:spcAft>
              <a:buClr>
                <a:schemeClr val="dk1"/>
              </a:buClr>
              <a:buSzPts val="2800"/>
              <a:buFont typeface="Chivo"/>
              <a:buNone/>
              <a:defRPr sz="2800" b="0" i="0" u="none" strike="noStrike" cap="none">
                <a:solidFill>
                  <a:schemeClr val="dk1"/>
                </a:solidFill>
                <a:latin typeface="Chivo"/>
                <a:ea typeface="Chivo"/>
                <a:cs typeface="Chivo"/>
                <a:sym typeface="Chivo"/>
              </a:defRPr>
            </a:lvl3pPr>
            <a:lvl4pPr marL="1828800" marR="0" lvl="3" indent="-317500" algn="ctr" rtl="0">
              <a:lnSpc>
                <a:spcPct val="100000"/>
              </a:lnSpc>
              <a:spcBef>
                <a:spcPts val="0"/>
              </a:spcBef>
              <a:spcAft>
                <a:spcPts val="0"/>
              </a:spcAft>
              <a:buClr>
                <a:schemeClr val="dk1"/>
              </a:buClr>
              <a:buSzPts val="2800"/>
              <a:buFont typeface="Chivo"/>
              <a:buNone/>
              <a:defRPr sz="2800" b="0" i="0" u="none" strike="noStrike" cap="none">
                <a:solidFill>
                  <a:schemeClr val="dk1"/>
                </a:solidFill>
                <a:latin typeface="Chivo"/>
                <a:ea typeface="Chivo"/>
                <a:cs typeface="Chivo"/>
                <a:sym typeface="Chivo"/>
              </a:defRPr>
            </a:lvl4pPr>
            <a:lvl5pPr marL="2286000" marR="0" lvl="4" indent="-317500" algn="ctr" rtl="0">
              <a:lnSpc>
                <a:spcPct val="100000"/>
              </a:lnSpc>
              <a:spcBef>
                <a:spcPts val="0"/>
              </a:spcBef>
              <a:spcAft>
                <a:spcPts val="0"/>
              </a:spcAft>
              <a:buClr>
                <a:schemeClr val="dk1"/>
              </a:buClr>
              <a:buSzPts val="2800"/>
              <a:buFont typeface="Chivo"/>
              <a:buNone/>
              <a:defRPr sz="2800" b="0" i="0" u="none" strike="noStrike" cap="none">
                <a:solidFill>
                  <a:schemeClr val="dk1"/>
                </a:solidFill>
                <a:latin typeface="Chivo"/>
                <a:ea typeface="Chivo"/>
                <a:cs typeface="Chivo"/>
                <a:sym typeface="Chivo"/>
              </a:defRPr>
            </a:lvl5pPr>
            <a:lvl6pPr marL="2743200" marR="0" lvl="5" indent="-317500" algn="ctr" rtl="0">
              <a:lnSpc>
                <a:spcPct val="100000"/>
              </a:lnSpc>
              <a:spcBef>
                <a:spcPts val="0"/>
              </a:spcBef>
              <a:spcAft>
                <a:spcPts val="0"/>
              </a:spcAft>
              <a:buClr>
                <a:schemeClr val="dk1"/>
              </a:buClr>
              <a:buSzPts val="2800"/>
              <a:buFont typeface="Chivo"/>
              <a:buNone/>
              <a:defRPr sz="2800" b="0" i="0" u="none" strike="noStrike" cap="none">
                <a:solidFill>
                  <a:schemeClr val="dk1"/>
                </a:solidFill>
                <a:latin typeface="Chivo"/>
                <a:ea typeface="Chivo"/>
                <a:cs typeface="Chivo"/>
                <a:sym typeface="Chivo"/>
              </a:defRPr>
            </a:lvl6pPr>
            <a:lvl7pPr marL="3200400" marR="0" lvl="6" indent="-317500" algn="ctr" rtl="0">
              <a:lnSpc>
                <a:spcPct val="100000"/>
              </a:lnSpc>
              <a:spcBef>
                <a:spcPts val="0"/>
              </a:spcBef>
              <a:spcAft>
                <a:spcPts val="0"/>
              </a:spcAft>
              <a:buClr>
                <a:schemeClr val="dk1"/>
              </a:buClr>
              <a:buSzPts val="2800"/>
              <a:buFont typeface="Chivo"/>
              <a:buNone/>
              <a:defRPr sz="2800" b="0" i="0" u="none" strike="noStrike" cap="none">
                <a:solidFill>
                  <a:schemeClr val="dk1"/>
                </a:solidFill>
                <a:latin typeface="Chivo"/>
                <a:ea typeface="Chivo"/>
                <a:cs typeface="Chivo"/>
                <a:sym typeface="Chivo"/>
              </a:defRPr>
            </a:lvl7pPr>
            <a:lvl8pPr marL="3657600" marR="0" lvl="7" indent="-317500" algn="ctr" rtl="0">
              <a:lnSpc>
                <a:spcPct val="100000"/>
              </a:lnSpc>
              <a:spcBef>
                <a:spcPts val="0"/>
              </a:spcBef>
              <a:spcAft>
                <a:spcPts val="0"/>
              </a:spcAft>
              <a:buClr>
                <a:schemeClr val="dk1"/>
              </a:buClr>
              <a:buSzPts val="2800"/>
              <a:buFont typeface="Chivo"/>
              <a:buNone/>
              <a:defRPr sz="2800" b="0" i="0" u="none" strike="noStrike" cap="none">
                <a:solidFill>
                  <a:schemeClr val="dk1"/>
                </a:solidFill>
                <a:latin typeface="Chivo"/>
                <a:ea typeface="Chivo"/>
                <a:cs typeface="Chivo"/>
                <a:sym typeface="Chivo"/>
              </a:defRPr>
            </a:lvl8pPr>
            <a:lvl9pPr marL="4114800" marR="0" lvl="8" indent="-317500" algn="ctr" rtl="0">
              <a:lnSpc>
                <a:spcPct val="100000"/>
              </a:lnSpc>
              <a:spcBef>
                <a:spcPts val="0"/>
              </a:spcBef>
              <a:spcAft>
                <a:spcPts val="0"/>
              </a:spcAft>
              <a:buClr>
                <a:schemeClr val="dk1"/>
              </a:buClr>
              <a:buSzPts val="2800"/>
              <a:buFont typeface="Chivo"/>
              <a:buNone/>
              <a:defRPr sz="2800" b="0" i="0" u="none" strike="noStrike" cap="none">
                <a:solidFill>
                  <a:schemeClr val="dk1"/>
                </a:solidFill>
                <a:latin typeface="Chivo"/>
                <a:ea typeface="Chivo"/>
                <a:cs typeface="Chivo"/>
                <a:sym typeface="Chivo"/>
              </a:defRPr>
            </a:lvl9pPr>
          </a:lstStyle>
          <a:p>
            <a:pPr algn="ctr"/>
            <a:r>
              <a:rPr lang="kk-KZ" sz="1100" dirty="0" smtClean="0">
                <a:latin typeface="Times New Roman" panose="02020603050405020304" pitchFamily="18" charset="0"/>
                <a:cs typeface="Times New Roman" panose="02020603050405020304" pitchFamily="18" charset="0"/>
              </a:rPr>
              <a:t>Шетпе-2023 жыл </a:t>
            </a:r>
          </a:p>
          <a:p>
            <a:r>
              <a:rPr lang="kk-KZ" sz="1400" dirty="0" smtClean="0">
                <a:latin typeface="Times New Roman" panose="02020603050405020304" pitchFamily="18" charset="0"/>
                <a:cs typeface="Times New Roman" panose="02020603050405020304" pitchFamily="18" charset="0"/>
              </a:rPr>
              <a:t> </a:t>
            </a:r>
          </a:p>
          <a:p>
            <a:endParaRPr lang="kk-KZ" sz="1400" dirty="0" smtClean="0">
              <a:latin typeface="Times New Roman" panose="02020603050405020304" pitchFamily="18" charset="0"/>
              <a:cs typeface="Times New Roman" panose="02020603050405020304" pitchFamily="18" charset="0"/>
            </a:endParaRPr>
          </a:p>
          <a:p>
            <a:pPr marL="0" indent="0">
              <a:buSzPts val="1100"/>
              <a:buFont typeface="Arial"/>
              <a:buNone/>
            </a:pPr>
            <a:endParaRPr lang="kk-KZ" sz="1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274"/>
        <p:cNvGrpSpPr/>
        <p:nvPr/>
      </p:nvGrpSpPr>
      <p:grpSpPr>
        <a:xfrm>
          <a:off x="0" y="0"/>
          <a:ext cx="0" cy="0"/>
          <a:chOff x="0" y="0"/>
          <a:chExt cx="0" cy="0"/>
        </a:xfrm>
      </p:grpSpPr>
      <p:sp>
        <p:nvSpPr>
          <p:cNvPr id="275" name="Google Shape;275;p39"/>
          <p:cNvSpPr txBox="1">
            <a:spLocks noGrp="1"/>
          </p:cNvSpPr>
          <p:nvPr>
            <p:ph type="subTitle" idx="1"/>
          </p:nvPr>
        </p:nvSpPr>
        <p:spPr>
          <a:xfrm>
            <a:off x="904320" y="1458875"/>
            <a:ext cx="3261280" cy="485700"/>
          </a:xfrm>
          <a:prstGeom prst="rect">
            <a:avLst/>
          </a:prstGeom>
        </p:spPr>
        <p:txBody>
          <a:bodyPr spcFirstLastPara="1" wrap="square" lIns="91425" tIns="91425" rIns="91425" bIns="91425" anchor="t" anchorCtr="0">
            <a:noAutofit/>
          </a:bodyPr>
          <a:lstStyle/>
          <a:p>
            <a:pPr marL="0" lvl="0" indent="0"/>
            <a:r>
              <a:rPr lang="kk-KZ" sz="2000" b="1" dirty="0" smtClean="0">
                <a:latin typeface="Times New Roman" panose="02020603050405020304" pitchFamily="18" charset="0"/>
                <a:cs typeface="Times New Roman" panose="02020603050405020304" pitchFamily="18" charset="0"/>
              </a:rPr>
              <a:t>Тақырыптың мақсаты:</a:t>
            </a:r>
            <a:endParaRPr sz="2000" dirty="0">
              <a:latin typeface="Times New Roman" panose="02020603050405020304" pitchFamily="18" charset="0"/>
              <a:cs typeface="Times New Roman" panose="02020603050405020304" pitchFamily="18" charset="0"/>
            </a:endParaRPr>
          </a:p>
        </p:txBody>
      </p:sp>
      <p:sp>
        <p:nvSpPr>
          <p:cNvPr id="276" name="Google Shape;276;p39"/>
          <p:cNvSpPr txBox="1">
            <a:spLocks noGrp="1"/>
          </p:cNvSpPr>
          <p:nvPr>
            <p:ph type="subTitle" idx="2"/>
          </p:nvPr>
        </p:nvSpPr>
        <p:spPr>
          <a:xfrm>
            <a:off x="5540731" y="1458875"/>
            <a:ext cx="2343900" cy="485700"/>
          </a:xfrm>
          <a:prstGeom prst="rect">
            <a:avLst/>
          </a:prstGeom>
        </p:spPr>
        <p:txBody>
          <a:bodyPr spcFirstLastPara="1" wrap="square" lIns="91425" tIns="91425" rIns="91425" bIns="91425" anchor="t" anchorCtr="0">
            <a:noAutofit/>
          </a:bodyPr>
          <a:lstStyle/>
          <a:p>
            <a:pPr marL="0" indent="0"/>
            <a:r>
              <a:rPr lang="kk-KZ" sz="2000" b="1" dirty="0" smtClean="0">
                <a:latin typeface="Times New Roman" panose="02020603050405020304" pitchFamily="18" charset="0"/>
                <a:cs typeface="Times New Roman" panose="02020603050405020304" pitchFamily="18" charset="0"/>
              </a:rPr>
              <a:t>Міндеттері</a:t>
            </a:r>
            <a:r>
              <a:rPr lang="kk-KZ" sz="2000" b="1" dirty="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dirty="0">
              <a:latin typeface="Times New Roman" panose="02020603050405020304" pitchFamily="18" charset="0"/>
              <a:cs typeface="Times New Roman" panose="02020603050405020304" pitchFamily="18" charset="0"/>
            </a:endParaRPr>
          </a:p>
        </p:txBody>
      </p:sp>
      <p:sp>
        <p:nvSpPr>
          <p:cNvPr id="277" name="Google Shape;277;p39"/>
          <p:cNvSpPr txBox="1">
            <a:spLocks noGrp="1"/>
          </p:cNvSpPr>
          <p:nvPr>
            <p:ph type="subTitle" idx="3"/>
          </p:nvPr>
        </p:nvSpPr>
        <p:spPr>
          <a:xfrm>
            <a:off x="956815" y="3196346"/>
            <a:ext cx="2881272" cy="485700"/>
          </a:xfrm>
          <a:prstGeom prst="rect">
            <a:avLst/>
          </a:prstGeom>
        </p:spPr>
        <p:txBody>
          <a:bodyPr spcFirstLastPara="1" wrap="square" lIns="91425" tIns="91425" rIns="91425" bIns="91425" anchor="t" anchorCtr="0">
            <a:noAutofit/>
          </a:bodyPr>
          <a:lstStyle/>
          <a:p>
            <a:pPr marL="0" indent="0"/>
            <a:r>
              <a:rPr lang="kk-KZ" sz="2000" b="1" dirty="0" smtClean="0">
                <a:latin typeface="Times New Roman" panose="02020603050405020304" pitchFamily="18" charset="0"/>
                <a:cs typeface="Times New Roman" panose="02020603050405020304" pitchFamily="18" charset="0"/>
              </a:rPr>
              <a:t>Зерттеу </a:t>
            </a:r>
            <a:r>
              <a:rPr lang="kk-KZ" sz="2000" b="1" dirty="0">
                <a:latin typeface="Times New Roman" panose="02020603050405020304" pitchFamily="18" charset="0"/>
                <a:cs typeface="Times New Roman" panose="02020603050405020304" pitchFamily="18" charset="0"/>
              </a:rPr>
              <a:t>әдістері:</a:t>
            </a:r>
            <a:endParaRPr lang="ru-RU" sz="2000" dirty="0">
              <a:latin typeface="Times New Roman" panose="02020603050405020304" pitchFamily="18" charset="0"/>
              <a:cs typeface="Times New Roman" panose="02020603050405020304" pitchFamily="18" charset="0"/>
            </a:endParaRPr>
          </a:p>
          <a:p>
            <a:pPr marL="0" indent="0"/>
            <a:endParaRPr dirty="0">
              <a:latin typeface="Times New Roman" panose="02020603050405020304" pitchFamily="18" charset="0"/>
              <a:cs typeface="Times New Roman" panose="02020603050405020304" pitchFamily="18" charset="0"/>
            </a:endParaRPr>
          </a:p>
        </p:txBody>
      </p:sp>
      <p:sp>
        <p:nvSpPr>
          <p:cNvPr id="278" name="Google Shape;278;p39"/>
          <p:cNvSpPr txBox="1">
            <a:spLocks noGrp="1"/>
          </p:cNvSpPr>
          <p:nvPr>
            <p:ph type="subTitle" idx="4"/>
          </p:nvPr>
        </p:nvSpPr>
        <p:spPr>
          <a:xfrm>
            <a:off x="5644526" y="3265407"/>
            <a:ext cx="3422910" cy="485700"/>
          </a:xfrm>
          <a:prstGeom prst="rect">
            <a:avLst/>
          </a:prstGeom>
        </p:spPr>
        <p:txBody>
          <a:bodyPr spcFirstLastPara="1" wrap="square" lIns="91425" tIns="91425" rIns="91425" bIns="91425" anchor="t" anchorCtr="0">
            <a:noAutofit/>
          </a:bodyPr>
          <a:lstStyle/>
          <a:p>
            <a:pPr marL="0" indent="0"/>
            <a:r>
              <a:rPr lang="kk-KZ" sz="2000" b="1" dirty="0" smtClean="0">
                <a:latin typeface="Times New Roman" panose="02020603050405020304" pitchFamily="18" charset="0"/>
                <a:cs typeface="Times New Roman" panose="02020603050405020304" pitchFamily="18" charset="0"/>
              </a:rPr>
              <a:t>Зерттеу </a:t>
            </a:r>
            <a:r>
              <a:rPr lang="kk-KZ" sz="2000" b="1" dirty="0">
                <a:latin typeface="Times New Roman" panose="02020603050405020304" pitchFamily="18" charset="0"/>
                <a:cs typeface="Times New Roman" panose="02020603050405020304" pitchFamily="18" charset="0"/>
              </a:rPr>
              <a:t>кезеңдері: </a:t>
            </a:r>
            <a:endParaRPr lang="ru-RU" sz="2000"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dirty="0">
              <a:latin typeface="Times New Roman" panose="02020603050405020304" pitchFamily="18" charset="0"/>
              <a:cs typeface="Times New Roman" panose="02020603050405020304" pitchFamily="18" charset="0"/>
            </a:endParaRPr>
          </a:p>
        </p:txBody>
      </p:sp>
      <p:sp>
        <p:nvSpPr>
          <p:cNvPr id="279" name="Google Shape;279;p39"/>
          <p:cNvSpPr txBox="1">
            <a:spLocks noGrp="1"/>
          </p:cNvSpPr>
          <p:nvPr>
            <p:ph type="subTitle" idx="5"/>
          </p:nvPr>
        </p:nvSpPr>
        <p:spPr>
          <a:xfrm>
            <a:off x="1051498" y="2009518"/>
            <a:ext cx="2939668" cy="946615"/>
          </a:xfrm>
          <a:prstGeom prst="rect">
            <a:avLst/>
          </a:prstGeom>
        </p:spPr>
        <p:txBody>
          <a:bodyPr spcFirstLastPara="1" wrap="square" lIns="91425" tIns="91425" rIns="91425" bIns="91425" anchor="t" anchorCtr="0">
            <a:noAutofit/>
          </a:bodyPr>
          <a:lstStyle/>
          <a:p>
            <a:pPr marL="0" lvl="0" indent="0">
              <a:buClr>
                <a:srgbClr val="4C2A19"/>
              </a:buClr>
              <a:buSzPts val="1100"/>
            </a:pPr>
            <a:r>
              <a:rPr lang="kk-KZ" sz="900" dirty="0">
                <a:latin typeface="Times New Roman" panose="02020603050405020304" pitchFamily="18" charset="0"/>
                <a:cs typeface="Times New Roman" panose="02020603050405020304" pitchFamily="18" charset="0"/>
              </a:rPr>
              <a:t>Қорқыныштың адамға пайдасын түсіндіру арқылы, адамның психикалық және физиологиялық денсаулығын нығайту және психологиялық тұрғыда сауаттандыру. </a:t>
            </a:r>
            <a:endParaRPr sz="900" dirty="0">
              <a:latin typeface="Times New Roman" panose="02020603050405020304" pitchFamily="18" charset="0"/>
              <a:cs typeface="Times New Roman" panose="02020603050405020304" pitchFamily="18" charset="0"/>
            </a:endParaRPr>
          </a:p>
        </p:txBody>
      </p:sp>
      <p:sp>
        <p:nvSpPr>
          <p:cNvPr id="280" name="Google Shape;280;p39"/>
          <p:cNvSpPr txBox="1">
            <a:spLocks noGrp="1"/>
          </p:cNvSpPr>
          <p:nvPr>
            <p:ph type="subTitle" idx="6"/>
          </p:nvPr>
        </p:nvSpPr>
        <p:spPr>
          <a:xfrm>
            <a:off x="5540708" y="1888526"/>
            <a:ext cx="3199390" cy="612900"/>
          </a:xfrm>
          <a:prstGeom prst="rect">
            <a:avLst/>
          </a:prstGeom>
        </p:spPr>
        <p:txBody>
          <a:bodyPr spcFirstLastPara="1" wrap="square" lIns="91425" tIns="91425" rIns="91425" bIns="91425" anchor="t" anchorCtr="0">
            <a:noAutofit/>
          </a:bodyPr>
          <a:lstStyle/>
          <a:p>
            <a:pPr lvl="0"/>
            <a:r>
              <a:rPr lang="kk-KZ" sz="900" dirty="0" smtClean="0">
                <a:latin typeface="Times New Roman" panose="02020603050405020304" pitchFamily="18" charset="0"/>
                <a:cs typeface="Times New Roman" panose="02020603050405020304" pitchFamily="18" charset="0"/>
              </a:rPr>
              <a:t>1.Адамның </a:t>
            </a:r>
            <a:r>
              <a:rPr lang="kk-KZ" sz="900" dirty="0">
                <a:latin typeface="Times New Roman" panose="02020603050405020304" pitchFamily="18" charset="0"/>
                <a:cs typeface="Times New Roman" panose="02020603050405020304" pitchFamily="18" charset="0"/>
              </a:rPr>
              <a:t>өмір жолына бағыт – бағдар беру;</a:t>
            </a:r>
            <a:endParaRPr lang="ru-RU" sz="900" dirty="0">
              <a:latin typeface="Times New Roman" panose="02020603050405020304" pitchFamily="18" charset="0"/>
              <a:cs typeface="Times New Roman" panose="02020603050405020304" pitchFamily="18" charset="0"/>
            </a:endParaRPr>
          </a:p>
          <a:p>
            <a:pPr lvl="0"/>
            <a:r>
              <a:rPr lang="kk-KZ" sz="900" dirty="0" smtClean="0">
                <a:latin typeface="Times New Roman" panose="02020603050405020304" pitchFamily="18" charset="0"/>
                <a:cs typeface="Times New Roman" panose="02020603050405020304" pitchFamily="18" charset="0"/>
              </a:rPr>
              <a:t>2.Адамды </a:t>
            </a:r>
            <a:r>
              <a:rPr lang="kk-KZ" sz="900" dirty="0">
                <a:latin typeface="Times New Roman" panose="02020603050405020304" pitchFamily="18" charset="0"/>
                <a:cs typeface="Times New Roman" panose="02020603050405020304" pitchFamily="18" charset="0"/>
              </a:rPr>
              <a:t>жаңа мүмкіндіктерге қол жеткізе білуге бағыттау;</a:t>
            </a:r>
            <a:endParaRPr lang="ru-RU" sz="900" dirty="0">
              <a:latin typeface="Times New Roman" panose="02020603050405020304" pitchFamily="18" charset="0"/>
              <a:cs typeface="Times New Roman" panose="02020603050405020304" pitchFamily="18" charset="0"/>
            </a:endParaRPr>
          </a:p>
          <a:p>
            <a:pPr lvl="0"/>
            <a:r>
              <a:rPr lang="kk-KZ" sz="900" dirty="0" smtClean="0">
                <a:latin typeface="Times New Roman" panose="02020603050405020304" pitchFamily="18" charset="0"/>
                <a:cs typeface="Times New Roman" panose="02020603050405020304" pitchFamily="18" charset="0"/>
              </a:rPr>
              <a:t>3.Адамның </a:t>
            </a:r>
            <a:r>
              <a:rPr lang="kk-KZ" sz="900" dirty="0">
                <a:latin typeface="Times New Roman" panose="02020603050405020304" pitchFamily="18" charset="0"/>
                <a:cs typeface="Times New Roman" panose="02020603050405020304" pitchFamily="18" charset="0"/>
              </a:rPr>
              <a:t>психикалық және физиологиялық дамуын қамтамасыз ету;</a:t>
            </a:r>
            <a:endParaRPr lang="ru-RU" sz="900" dirty="0">
              <a:latin typeface="Times New Roman" panose="02020603050405020304" pitchFamily="18" charset="0"/>
              <a:cs typeface="Times New Roman" panose="02020603050405020304" pitchFamily="18" charset="0"/>
            </a:endParaRPr>
          </a:p>
          <a:p>
            <a:pPr lvl="0"/>
            <a:r>
              <a:rPr lang="kk-KZ" sz="900" dirty="0" smtClean="0">
                <a:latin typeface="Times New Roman" panose="02020603050405020304" pitchFamily="18" charset="0"/>
                <a:cs typeface="Times New Roman" panose="02020603050405020304" pitchFamily="18" charset="0"/>
              </a:rPr>
              <a:t>4.Адамның </a:t>
            </a:r>
            <a:r>
              <a:rPr lang="kk-KZ" sz="900" dirty="0">
                <a:latin typeface="Times New Roman" panose="02020603050405020304" pitchFamily="18" charset="0"/>
                <a:cs typeface="Times New Roman" panose="02020603050405020304" pitchFamily="18" charset="0"/>
              </a:rPr>
              <a:t>ішкі психологиялық жағдайын, </a:t>
            </a:r>
            <a:r>
              <a:rPr lang="kk-KZ" sz="900" dirty="0" smtClean="0">
                <a:latin typeface="Times New Roman" panose="02020603050405020304" pitchFamily="18" charset="0"/>
                <a:cs typeface="Times New Roman" panose="02020603050405020304" pitchFamily="18" charset="0"/>
              </a:rPr>
              <a:t>әл – аухатын </a:t>
            </a:r>
            <a:r>
              <a:rPr lang="kk-KZ" sz="900" dirty="0">
                <a:latin typeface="Times New Roman" panose="02020603050405020304" pitchFamily="18" charset="0"/>
                <a:cs typeface="Times New Roman" panose="02020603050405020304" pitchFamily="18" charset="0"/>
              </a:rPr>
              <a:t>көтеру;</a:t>
            </a:r>
            <a:endParaRPr lang="ru-RU" sz="900" dirty="0">
              <a:latin typeface="Times New Roman" panose="02020603050405020304" pitchFamily="18" charset="0"/>
              <a:cs typeface="Times New Roman" panose="02020603050405020304" pitchFamily="18" charset="0"/>
            </a:endParaRPr>
          </a:p>
          <a:p>
            <a:pPr lvl="0"/>
            <a:r>
              <a:rPr lang="kk-KZ" sz="900" dirty="0" smtClean="0">
                <a:latin typeface="Times New Roman" panose="02020603050405020304" pitchFamily="18" charset="0"/>
                <a:cs typeface="Times New Roman" panose="02020603050405020304" pitchFamily="18" charset="0"/>
              </a:rPr>
              <a:t>5.Адамның </a:t>
            </a:r>
            <a:r>
              <a:rPr lang="kk-KZ" sz="900" dirty="0">
                <a:latin typeface="Times New Roman" panose="02020603050405020304" pitchFamily="18" charset="0"/>
                <a:cs typeface="Times New Roman" panose="02020603050405020304" pitchFamily="18" charset="0"/>
              </a:rPr>
              <a:t>тұлғалық дамуындағы түсініктерін кеңейту; </a:t>
            </a:r>
            <a:endParaRPr lang="ru-RU" sz="900"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Clr>
                <a:srgbClr val="4C2A19"/>
              </a:buClr>
              <a:buSzPts val="1100"/>
              <a:buFont typeface="Arial"/>
              <a:buNone/>
            </a:pPr>
            <a:endParaRPr sz="900" dirty="0">
              <a:latin typeface="Times New Roman" panose="02020603050405020304" pitchFamily="18" charset="0"/>
              <a:cs typeface="Times New Roman" panose="02020603050405020304" pitchFamily="18" charset="0"/>
            </a:endParaRPr>
          </a:p>
        </p:txBody>
      </p:sp>
      <p:sp>
        <p:nvSpPr>
          <p:cNvPr id="281" name="Google Shape;281;p39"/>
          <p:cNvSpPr txBox="1">
            <a:spLocks noGrp="1"/>
          </p:cNvSpPr>
          <p:nvPr>
            <p:ph type="subTitle" idx="7"/>
          </p:nvPr>
        </p:nvSpPr>
        <p:spPr>
          <a:xfrm>
            <a:off x="1005535" y="3682046"/>
            <a:ext cx="2783832" cy="612900"/>
          </a:xfrm>
          <a:prstGeom prst="rect">
            <a:avLst/>
          </a:prstGeom>
        </p:spPr>
        <p:txBody>
          <a:bodyPr spcFirstLastPara="1" wrap="square" lIns="91425" tIns="91425" rIns="91425" bIns="91425" anchor="t" anchorCtr="0">
            <a:noAutofit/>
          </a:bodyPr>
          <a:lstStyle/>
          <a:p>
            <a:pPr lvl="0"/>
            <a:r>
              <a:rPr lang="kk-KZ" sz="900" dirty="0" smtClean="0">
                <a:latin typeface="Times New Roman" panose="02020603050405020304" pitchFamily="18" charset="0"/>
                <a:cs typeface="Times New Roman" panose="02020603050405020304" pitchFamily="18" charset="0"/>
              </a:rPr>
              <a:t>- Салыстыру</a:t>
            </a:r>
            <a:r>
              <a:rPr lang="kk-KZ" sz="900" dirty="0">
                <a:latin typeface="Times New Roman" panose="02020603050405020304" pitchFamily="18" charset="0"/>
                <a:cs typeface="Times New Roman" panose="02020603050405020304" pitchFamily="18" charset="0"/>
              </a:rPr>
              <a:t>, талдау, теориялық жалпылау;</a:t>
            </a:r>
            <a:endParaRPr lang="ru-RU" sz="900" dirty="0">
              <a:latin typeface="Times New Roman" panose="02020603050405020304" pitchFamily="18" charset="0"/>
              <a:cs typeface="Times New Roman" panose="02020603050405020304" pitchFamily="18" charset="0"/>
            </a:endParaRPr>
          </a:p>
          <a:p>
            <a:pPr lvl="0"/>
            <a:r>
              <a:rPr lang="kk-KZ" sz="900" dirty="0" smtClean="0">
                <a:latin typeface="Times New Roman" panose="02020603050405020304" pitchFamily="18" charset="0"/>
                <a:cs typeface="Times New Roman" panose="02020603050405020304" pitchFamily="18" charset="0"/>
              </a:rPr>
              <a:t>- Диагностика </a:t>
            </a:r>
            <a:r>
              <a:rPr lang="kk-KZ" sz="900" dirty="0">
                <a:latin typeface="Times New Roman" panose="02020603050405020304" pitchFamily="18" charset="0"/>
                <a:cs typeface="Times New Roman" panose="02020603050405020304" pitchFamily="18" charset="0"/>
              </a:rPr>
              <a:t>(әлеуметтік сауалнама);</a:t>
            </a:r>
            <a:endParaRPr lang="ru-RU" sz="900" dirty="0">
              <a:latin typeface="Times New Roman" panose="02020603050405020304" pitchFamily="18" charset="0"/>
              <a:cs typeface="Times New Roman" panose="02020603050405020304" pitchFamily="18" charset="0"/>
            </a:endParaRPr>
          </a:p>
          <a:p>
            <a:pPr lvl="0"/>
            <a:r>
              <a:rPr lang="kk-KZ" sz="900" dirty="0" smtClean="0">
                <a:latin typeface="Times New Roman" panose="02020603050405020304" pitchFamily="18" charset="0"/>
                <a:cs typeface="Times New Roman" panose="02020603050405020304" pitchFamily="18" charset="0"/>
              </a:rPr>
              <a:t>- Анықталған </a:t>
            </a:r>
            <a:r>
              <a:rPr lang="kk-KZ" sz="900" dirty="0">
                <a:latin typeface="Times New Roman" panose="02020603050405020304" pitchFamily="18" charset="0"/>
                <a:cs typeface="Times New Roman" panose="02020603050405020304" pitchFamily="18" charset="0"/>
              </a:rPr>
              <a:t>заңдылықтар мен зерттеу нәтижелерін салыстыру;</a:t>
            </a:r>
            <a:endParaRPr lang="ru-RU" sz="900" dirty="0">
              <a:latin typeface="Times New Roman" panose="02020603050405020304" pitchFamily="18" charset="0"/>
              <a:cs typeface="Times New Roman" panose="02020603050405020304" pitchFamily="18" charset="0"/>
            </a:endParaRPr>
          </a:p>
          <a:p>
            <a:pPr lvl="0"/>
            <a:r>
              <a:rPr lang="kk-KZ" sz="900" dirty="0" smtClean="0">
                <a:latin typeface="Times New Roman" panose="02020603050405020304" pitchFamily="18" charset="0"/>
                <a:cs typeface="Times New Roman" panose="02020603050405020304" pitchFamily="18" charset="0"/>
              </a:rPr>
              <a:t>- Компьютермен </a:t>
            </a:r>
            <a:r>
              <a:rPr lang="kk-KZ" sz="900" dirty="0">
                <a:latin typeface="Times New Roman" panose="02020603050405020304" pitchFamily="18" charset="0"/>
                <a:cs typeface="Times New Roman" panose="02020603050405020304" pitchFamily="18" charset="0"/>
              </a:rPr>
              <a:t>жұмыс;</a:t>
            </a:r>
            <a:endParaRPr lang="ru-RU" sz="900"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Clr>
                <a:srgbClr val="4C2A19"/>
              </a:buClr>
              <a:buSzPts val="1100"/>
              <a:buFont typeface="Arial"/>
              <a:buNone/>
            </a:pPr>
            <a:endParaRPr sz="900" dirty="0">
              <a:latin typeface="Times New Roman" panose="02020603050405020304" pitchFamily="18" charset="0"/>
              <a:cs typeface="Times New Roman" panose="02020603050405020304" pitchFamily="18" charset="0"/>
            </a:endParaRPr>
          </a:p>
        </p:txBody>
      </p:sp>
      <p:sp>
        <p:nvSpPr>
          <p:cNvPr id="282" name="Google Shape;282;p39"/>
          <p:cNvSpPr txBox="1">
            <a:spLocks noGrp="1"/>
          </p:cNvSpPr>
          <p:nvPr>
            <p:ph type="subTitle" idx="8"/>
          </p:nvPr>
        </p:nvSpPr>
        <p:spPr>
          <a:xfrm>
            <a:off x="5509956" y="3738794"/>
            <a:ext cx="2837795" cy="612900"/>
          </a:xfrm>
          <a:prstGeom prst="rect">
            <a:avLst/>
          </a:prstGeom>
        </p:spPr>
        <p:txBody>
          <a:bodyPr spcFirstLastPara="1" wrap="square" lIns="91425" tIns="91425" rIns="91425" bIns="91425" anchor="t" anchorCtr="0">
            <a:noAutofit/>
          </a:bodyPr>
          <a:lstStyle/>
          <a:p>
            <a:pPr lvl="0"/>
            <a:r>
              <a:rPr lang="ru-RU" sz="900" dirty="0" smtClean="0">
                <a:latin typeface="Times New Roman" panose="02020603050405020304" pitchFamily="18" charset="0"/>
                <a:cs typeface="Times New Roman" panose="02020603050405020304" pitchFamily="18" charset="0"/>
              </a:rPr>
              <a:t>- Мәліметтер </a:t>
            </a:r>
            <a:r>
              <a:rPr lang="ru-RU" sz="900" dirty="0" err="1">
                <a:latin typeface="Times New Roman" panose="02020603050405020304" pitchFamily="18" charset="0"/>
                <a:cs typeface="Times New Roman" panose="02020603050405020304" pitchFamily="18" charset="0"/>
              </a:rPr>
              <a:t>жинақтау</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жүйелеу</a:t>
            </a:r>
            <a:r>
              <a:rPr lang="ru-RU" sz="900" dirty="0">
                <a:latin typeface="Times New Roman" panose="02020603050405020304" pitchFamily="18" charset="0"/>
                <a:cs typeface="Times New Roman" panose="02020603050405020304" pitchFamily="18" charset="0"/>
              </a:rPr>
              <a:t>;</a:t>
            </a:r>
          </a:p>
          <a:p>
            <a:pPr lvl="0"/>
            <a:r>
              <a:rPr lang="kk-KZ" sz="900" dirty="0" smtClean="0">
                <a:latin typeface="Times New Roman" panose="02020603050405020304" pitchFamily="18" charset="0"/>
                <a:cs typeface="Times New Roman" panose="02020603050405020304" pitchFamily="18" charset="0"/>
              </a:rPr>
              <a:t>- Зерттеу </a:t>
            </a:r>
            <a:r>
              <a:rPr lang="kk-KZ" sz="900" dirty="0">
                <a:latin typeface="Times New Roman" panose="02020603050405020304" pitchFamily="18" charset="0"/>
                <a:cs typeface="Times New Roman" panose="02020603050405020304" pitchFamily="18" charset="0"/>
              </a:rPr>
              <a:t>күнделігін жүргізу; </a:t>
            </a:r>
            <a:endParaRPr lang="ru-RU" sz="900" dirty="0">
              <a:latin typeface="Times New Roman" panose="02020603050405020304" pitchFamily="18" charset="0"/>
              <a:cs typeface="Times New Roman" panose="02020603050405020304" pitchFamily="18" charset="0"/>
            </a:endParaRPr>
          </a:p>
          <a:p>
            <a:pPr lvl="0"/>
            <a:r>
              <a:rPr lang="kk-KZ" sz="900" dirty="0" smtClean="0">
                <a:latin typeface="Times New Roman" panose="02020603050405020304" pitchFamily="18" charset="0"/>
                <a:cs typeface="Times New Roman" panose="02020603050405020304" pitchFamily="18" charset="0"/>
              </a:rPr>
              <a:t>- Оқушылармен </a:t>
            </a:r>
            <a:r>
              <a:rPr lang="kk-KZ" sz="900" dirty="0">
                <a:latin typeface="Times New Roman" panose="02020603050405020304" pitchFamily="18" charset="0"/>
                <a:cs typeface="Times New Roman" panose="02020603050405020304" pitchFamily="18" charset="0"/>
              </a:rPr>
              <a:t>сұхбаттасу және сауалнама алу;</a:t>
            </a:r>
            <a:endParaRPr lang="ru-RU" sz="900" dirty="0">
              <a:latin typeface="Times New Roman" panose="02020603050405020304" pitchFamily="18" charset="0"/>
              <a:cs typeface="Times New Roman" panose="02020603050405020304" pitchFamily="18" charset="0"/>
            </a:endParaRPr>
          </a:p>
          <a:p>
            <a:pPr lvl="0"/>
            <a:r>
              <a:rPr lang="ru-RU" sz="900" dirty="0" smtClean="0">
                <a:latin typeface="Times New Roman" panose="02020603050405020304" pitchFamily="18" charset="0"/>
                <a:cs typeface="Times New Roman" panose="02020603050405020304" pitchFamily="18" charset="0"/>
              </a:rPr>
              <a:t>- Презентация</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бейнематериал</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дайындау</a:t>
            </a:r>
            <a:r>
              <a:rPr lang="ru-RU" sz="900" dirty="0">
                <a:latin typeface="Times New Roman" panose="02020603050405020304" pitchFamily="18" charset="0"/>
                <a:cs typeface="Times New Roman" panose="02020603050405020304" pitchFamily="18" charset="0"/>
              </a:rPr>
              <a:t>;</a:t>
            </a:r>
          </a:p>
          <a:p>
            <a:pPr lvl="0"/>
            <a:r>
              <a:rPr lang="ru-RU" sz="900" dirty="0" smtClean="0">
                <a:latin typeface="Times New Roman" panose="02020603050405020304" pitchFamily="18" charset="0"/>
                <a:cs typeface="Times New Roman" panose="02020603050405020304" pitchFamily="18" charset="0"/>
              </a:rPr>
              <a:t>- </a:t>
            </a:r>
            <a:r>
              <a:rPr lang="ru-RU" sz="900" dirty="0" err="1" smtClean="0">
                <a:latin typeface="Times New Roman" panose="02020603050405020304" pitchFamily="18" charset="0"/>
                <a:cs typeface="Times New Roman" panose="02020603050405020304" pitchFamily="18" charset="0"/>
              </a:rPr>
              <a:t>Қорытындылау</a:t>
            </a:r>
            <a:endParaRPr lang="ru-RU" sz="900"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Clr>
                <a:srgbClr val="4C2A19"/>
              </a:buClr>
              <a:buSzPts val="1100"/>
              <a:buFont typeface="Arial"/>
              <a:buNone/>
            </a:pPr>
            <a:endParaRPr dirty="0">
              <a:latin typeface="Times New Roman" panose="02020603050405020304" pitchFamily="18" charset="0"/>
              <a:cs typeface="Times New Roman" panose="02020603050405020304" pitchFamily="18" charset="0"/>
            </a:endParaRPr>
          </a:p>
        </p:txBody>
      </p:sp>
      <p:sp>
        <p:nvSpPr>
          <p:cNvPr id="6" name="Заголовок 5"/>
          <p:cNvSpPr>
            <a:spLocks noGrp="1"/>
          </p:cNvSpPr>
          <p:nvPr>
            <p:ph type="title"/>
          </p:nvPr>
        </p:nvSpPr>
        <p:spPr>
          <a:xfrm>
            <a:off x="165600" y="170682"/>
            <a:ext cx="8901836" cy="960951"/>
          </a:xfrm>
        </p:spPr>
        <p:txBody>
          <a:bodyPr/>
          <a:lstStyle/>
          <a:p>
            <a:r>
              <a:rPr lang="kk-KZ" sz="3200" b="1" dirty="0">
                <a:solidFill>
                  <a:schemeClr val="tx1"/>
                </a:solidFill>
                <a:latin typeface="Times New Roman" panose="02020603050405020304" pitchFamily="18" charset="0"/>
                <a:cs typeface="Times New Roman" panose="02020603050405020304" pitchFamily="18" charset="0"/>
              </a:rPr>
              <a:t>Тақырыптың </a:t>
            </a:r>
            <a:r>
              <a:rPr lang="kk-KZ" sz="3200" b="1" dirty="0" smtClean="0">
                <a:solidFill>
                  <a:schemeClr val="tx1"/>
                </a:solidFill>
                <a:latin typeface="Times New Roman" panose="02020603050405020304" pitchFamily="18" charset="0"/>
                <a:cs typeface="Times New Roman" panose="02020603050405020304" pitchFamily="18" charset="0"/>
              </a:rPr>
              <a:t>өзектілігі</a:t>
            </a:r>
            <a:r>
              <a:rPr lang="kk-KZ" sz="1100" b="1" dirty="0" smtClean="0">
                <a:solidFill>
                  <a:schemeClr val="tx1"/>
                </a:solidFill>
                <a:latin typeface="Times New Roman" panose="02020603050405020304" pitchFamily="18" charset="0"/>
                <a:cs typeface="Times New Roman" panose="02020603050405020304" pitchFamily="18" charset="0"/>
              </a:rPr>
              <a:t/>
            </a:r>
            <a:br>
              <a:rPr lang="kk-KZ" sz="1100" b="1" dirty="0" smtClean="0">
                <a:solidFill>
                  <a:schemeClr val="tx1"/>
                </a:solidFill>
                <a:latin typeface="Times New Roman" panose="02020603050405020304" pitchFamily="18" charset="0"/>
                <a:cs typeface="Times New Roman" panose="02020603050405020304" pitchFamily="18" charset="0"/>
              </a:rPr>
            </a:br>
            <a:r>
              <a:rPr lang="kk-KZ" sz="1400" dirty="0" smtClean="0">
                <a:solidFill>
                  <a:schemeClr val="tx1"/>
                </a:solidFill>
                <a:latin typeface="Times New Roman" panose="02020603050405020304" pitchFamily="18" charset="0"/>
                <a:cs typeface="Times New Roman" panose="02020603050405020304" pitchFamily="18" charset="0"/>
              </a:rPr>
              <a:t>Қорқыныш </a:t>
            </a:r>
            <a:r>
              <a:rPr lang="kk-KZ" sz="1400" dirty="0">
                <a:solidFill>
                  <a:schemeClr val="tx1"/>
                </a:solidFill>
                <a:latin typeface="Times New Roman" panose="02020603050405020304" pitchFamily="18" charset="0"/>
                <a:cs typeface="Times New Roman" panose="02020603050405020304" pitchFamily="18" charset="0"/>
              </a:rPr>
              <a:t>– адам ағзасын түрлі күтпеген төтенше жағдайлардан қорғайтын мықты қорғаныш реакциясы. Қорқыныш эмоциясын сипаттағанда индивидтің биологиялық немесе әлеуметтік тіршілігіне қатерлі жағдаяттарда туындайтын қауіп, қолайсыз эмоция деп келтіреді. Ал, мен үшін қорқыныш адамды өз өміріне абай бола отырып, көптеген жағымсыз оқиғаның алдын алуға ұмтылатын, өмірдегі келеңсіз жағдайларға тосқауыл қоятын өмір сүрудің қаруы. </a:t>
            </a:r>
            <a:endParaRPr lang="ru-RU" sz="14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327" name="Google Shape;327;p41"/>
          <p:cNvPicPr preferRelativeResize="0"/>
          <p:nvPr/>
        </p:nvPicPr>
        <p:blipFill rotWithShape="1">
          <a:blip r:embed="rId3">
            <a:alphaModFix/>
          </a:blip>
          <a:srcRect l="36200" t="27054" r="32744" b="22175"/>
          <a:stretch/>
        </p:blipFill>
        <p:spPr>
          <a:xfrm>
            <a:off x="8217142" y="4021592"/>
            <a:ext cx="632674" cy="581831"/>
          </a:xfrm>
          <a:prstGeom prst="rect">
            <a:avLst/>
          </a:prstGeom>
          <a:noFill/>
          <a:ln>
            <a:noFill/>
          </a:ln>
        </p:spPr>
      </p:pic>
      <p:pic>
        <p:nvPicPr>
          <p:cNvPr id="326" name="Google Shape;326;p41"/>
          <p:cNvPicPr preferRelativeResize="0"/>
          <p:nvPr/>
        </p:nvPicPr>
        <p:blipFill rotWithShape="1">
          <a:blip r:embed="rId3">
            <a:alphaModFix/>
          </a:blip>
          <a:srcRect l="36200" t="27054" r="32744" b="22175"/>
          <a:stretch/>
        </p:blipFill>
        <p:spPr>
          <a:xfrm>
            <a:off x="5935354" y="808248"/>
            <a:ext cx="859411" cy="790358"/>
          </a:xfrm>
          <a:prstGeom prst="rect">
            <a:avLst/>
          </a:prstGeom>
          <a:noFill/>
          <a:ln>
            <a:noFill/>
          </a:ln>
        </p:spPr>
      </p:pic>
      <p:sp>
        <p:nvSpPr>
          <p:cNvPr id="318" name="Google Shape;318;p41"/>
          <p:cNvSpPr txBox="1">
            <a:spLocks noGrp="1"/>
          </p:cNvSpPr>
          <p:nvPr>
            <p:ph type="subTitle" idx="1"/>
          </p:nvPr>
        </p:nvSpPr>
        <p:spPr>
          <a:xfrm>
            <a:off x="-22610" y="762206"/>
            <a:ext cx="6387669" cy="1672800"/>
          </a:xfrm>
          <a:prstGeom prst="rect">
            <a:avLst/>
          </a:prstGeom>
        </p:spPr>
        <p:txBody>
          <a:bodyPr spcFirstLastPara="1" wrap="square" lIns="91425" tIns="91425" rIns="91425" bIns="91425" anchor="t" anchorCtr="0">
            <a:noAutofit/>
          </a:bodyPr>
          <a:lstStyle/>
          <a:p>
            <a:r>
              <a:rPr lang="ru-RU" sz="1600" dirty="0"/>
              <a:t> </a:t>
            </a:r>
            <a:r>
              <a:rPr lang="kk-KZ" sz="1500" dirty="0">
                <a:latin typeface="Times New Roman" panose="02020603050405020304" pitchFamily="18" charset="0"/>
                <a:cs typeface="Times New Roman" panose="02020603050405020304" pitchFamily="18" charset="0"/>
              </a:rPr>
              <a:t>Қорқыныш – бұл адамның ішкі жағдайынан немесе қазіргі немесе қабылданған қауіп-қатерден туындаған жағдай. Қорқынышқа эмоционалдық реакция туындаған жағдайда, адам оны қауіпті деп есептейді. </a:t>
            </a:r>
            <a:endParaRPr lang="ru-RU" sz="1500" dirty="0">
              <a:latin typeface="Times New Roman" panose="02020603050405020304" pitchFamily="18" charset="0"/>
              <a:cs typeface="Times New Roman" panose="02020603050405020304" pitchFamily="18" charset="0"/>
            </a:endParaRPr>
          </a:p>
          <a:p>
            <a:r>
              <a:rPr lang="kk-KZ" sz="1500" dirty="0">
                <a:latin typeface="Times New Roman" panose="02020603050405020304" pitchFamily="18" charset="0"/>
                <a:cs typeface="Times New Roman" panose="02020603050405020304" pitchFamily="18" charset="0"/>
              </a:rPr>
              <a:t>       Қорқыныш – бұл қауіптің сигналы, бірақ мағынада – сигнал немесе шындық, бұл </a:t>
            </a:r>
            <a:r>
              <a:rPr lang="kk-KZ" sz="1500" dirty="0">
                <a:latin typeface="Times New Roman" panose="02020603050405020304" pitchFamily="18" charset="0"/>
                <a:cs typeface="Times New Roman" panose="02020603050405020304" pitchFamily="18" charset="0"/>
                <a:hlinkClick r:id="rId4"/>
              </a:rPr>
              <a:t>адамның жеке қасиеттеріне</a:t>
            </a:r>
            <a:r>
              <a:rPr lang="kk-KZ" sz="1500" dirty="0">
                <a:latin typeface="Times New Roman" panose="02020603050405020304" pitchFamily="18" charset="0"/>
                <a:cs typeface="Times New Roman" panose="02020603050405020304" pitchFamily="18" charset="0"/>
              </a:rPr>
              <a:t> , оның биологиялық және әлеуметтік дамуына байланысты.</a:t>
            </a:r>
            <a:endParaRPr lang="ru-RU" sz="1500" dirty="0">
              <a:latin typeface="Times New Roman" panose="02020603050405020304" pitchFamily="18" charset="0"/>
              <a:cs typeface="Times New Roman" panose="02020603050405020304" pitchFamily="18" charset="0"/>
            </a:endParaRPr>
          </a:p>
          <a:p>
            <a:r>
              <a:rPr lang="kk-KZ" sz="1500" dirty="0">
                <a:latin typeface="Times New Roman" panose="02020603050405020304" pitchFamily="18" charset="0"/>
                <a:cs typeface="Times New Roman" panose="02020603050405020304" pitchFamily="18" charset="0"/>
              </a:rPr>
              <a:t>     Психология тұрғысынан қорқыныш оң және теріс жағы бар. Сонымен, теріс нәрседен қорқу кезінде туындайтын эмоция. Теріс эмоциялар адамның денсаулығы мен өміріне зиян келтірмейді деп айту мүмкін емес. Олар адамдардан аулақ болуға ұмтылатын, олардың ақыл-ойларынан аулақ болған эмоциялық реакциялар</a:t>
            </a:r>
            <a:r>
              <a:rPr lang="kk-KZ" sz="1500" dirty="0" smtClean="0">
                <a:latin typeface="Times New Roman" panose="02020603050405020304" pitchFamily="18" charset="0"/>
                <a:cs typeface="Times New Roman" panose="02020603050405020304" pitchFamily="18" charset="0"/>
              </a:rPr>
              <a:t>.</a:t>
            </a:r>
            <a:r>
              <a:rPr lang="kk-KZ" sz="1500" dirty="0">
                <a:latin typeface="Times New Roman" panose="02020603050405020304" pitchFamily="18" charset="0"/>
                <a:cs typeface="Times New Roman" panose="02020603050405020304" pitchFamily="18" charset="0"/>
              </a:rPr>
              <a:t> Қорқыныштың оң жағы – оның қауіпті еңсерудегі ынталандыру рөлі. Яғни, бағдарлаушы рефлекс белсендіріледі, соның салдарынан осы сәтте адамның өмір сүруін қамтамасыз етпейтін жүйелердің жұмыс істеуі аласталады. Осылайша, денесі өзін құтқару үшін бар күш-жігерін салуға тырысады</a:t>
            </a:r>
            <a:r>
              <a:rPr lang="kk-KZ" sz="1500" dirty="0" smtClean="0">
                <a:latin typeface="Times New Roman" panose="02020603050405020304" pitchFamily="18" charset="0"/>
                <a:cs typeface="Times New Roman" panose="02020603050405020304" pitchFamily="18" charset="0"/>
              </a:rPr>
              <a:t>.</a:t>
            </a:r>
            <a:r>
              <a:rPr lang="kk-KZ" sz="1500" dirty="0"/>
              <a:t> Қорқыныш адамды күтіп тұрған қауіп туралы ескертеді.</a:t>
            </a:r>
            <a:endParaRPr sz="1500" dirty="0">
              <a:latin typeface="Times New Roman" panose="02020603050405020304" pitchFamily="18" charset="0"/>
              <a:cs typeface="Times New Roman" panose="02020603050405020304" pitchFamily="18" charset="0"/>
            </a:endParaRPr>
          </a:p>
        </p:txBody>
      </p:sp>
      <p:cxnSp>
        <p:nvCxnSpPr>
          <p:cNvPr id="319" name="Google Shape;319;p41"/>
          <p:cNvCxnSpPr/>
          <p:nvPr/>
        </p:nvCxnSpPr>
        <p:spPr>
          <a:xfrm>
            <a:off x="-5850" y="701988"/>
            <a:ext cx="9151200" cy="0"/>
          </a:xfrm>
          <a:prstGeom prst="straightConnector1">
            <a:avLst/>
          </a:prstGeom>
          <a:noFill/>
          <a:ln w="19050" cap="flat" cmpd="sng">
            <a:solidFill>
              <a:schemeClr val="dk1"/>
            </a:solidFill>
            <a:prstDash val="solid"/>
            <a:round/>
            <a:headEnd type="none" w="med" len="med"/>
            <a:tailEnd type="none" w="med" len="med"/>
          </a:ln>
        </p:spPr>
      </p:cxnSp>
      <p:cxnSp>
        <p:nvCxnSpPr>
          <p:cNvPr id="321" name="Google Shape;321;p41"/>
          <p:cNvCxnSpPr/>
          <p:nvPr/>
        </p:nvCxnSpPr>
        <p:spPr>
          <a:xfrm>
            <a:off x="6207838" y="701988"/>
            <a:ext cx="7432" cy="4441512"/>
          </a:xfrm>
          <a:prstGeom prst="straightConnector1">
            <a:avLst/>
          </a:prstGeom>
          <a:noFill/>
          <a:ln w="19050" cap="flat" cmpd="sng">
            <a:solidFill>
              <a:schemeClr val="dk1"/>
            </a:solidFill>
            <a:prstDash val="solid"/>
            <a:round/>
            <a:headEnd type="none" w="med" len="med"/>
            <a:tailEnd type="none" w="med" len="med"/>
          </a:ln>
        </p:spPr>
      </p:cxnSp>
      <p:sp>
        <p:nvSpPr>
          <p:cNvPr id="16" name="Google Shape;302;p40"/>
          <p:cNvSpPr txBox="1">
            <a:spLocks noGrp="1"/>
          </p:cNvSpPr>
          <p:nvPr>
            <p:ph type="title"/>
          </p:nvPr>
        </p:nvSpPr>
        <p:spPr>
          <a:xfrm>
            <a:off x="71612" y="92306"/>
            <a:ext cx="5172325" cy="669900"/>
          </a:xfrm>
          <a:prstGeom prst="rect">
            <a:avLst/>
          </a:prstGeom>
        </p:spPr>
        <p:txBody>
          <a:bodyPr spcFirstLastPara="1" wrap="square" lIns="91425" tIns="91425" rIns="91425" bIns="91425" anchor="t" anchorCtr="0">
            <a:noAutofit/>
          </a:bodyPr>
          <a:lstStyle/>
          <a:p>
            <a:pPr lvl="0"/>
            <a:r>
              <a:rPr lang="kk-KZ" sz="3200" b="1" dirty="0" smtClean="0">
                <a:latin typeface="Times New Roman" panose="02020603050405020304" pitchFamily="18" charset="0"/>
                <a:cs typeface="Times New Roman" panose="02020603050405020304" pitchFamily="18" charset="0"/>
              </a:rPr>
              <a:t>Қорқыныш </a:t>
            </a:r>
            <a:r>
              <a:rPr lang="kk-KZ" sz="3200" b="1" dirty="0">
                <a:latin typeface="Times New Roman" panose="02020603050405020304" pitchFamily="18" charset="0"/>
                <a:cs typeface="Times New Roman" panose="02020603050405020304" pitchFamily="18" charset="0"/>
              </a:rPr>
              <a:t>психологиясы </a:t>
            </a:r>
            <a:endParaRPr sz="3200" dirty="0">
              <a:latin typeface="Times New Roman" panose="02020603050405020304" pitchFamily="18" charset="0"/>
              <a:cs typeface="Times New Roman" panose="02020603050405020304" pitchFamily="18" charset="0"/>
            </a:endParaRPr>
          </a:p>
        </p:txBody>
      </p:sp>
      <p:graphicFrame>
        <p:nvGraphicFramePr>
          <p:cNvPr id="6" name="Схема 5"/>
          <p:cNvGraphicFramePr/>
          <p:nvPr>
            <p:extLst>
              <p:ext uri="{D42A27DB-BD31-4B8C-83A1-F6EECF244321}">
                <p14:modId xmlns:p14="http://schemas.microsoft.com/office/powerpoint/2010/main" val="3861417363"/>
              </p:ext>
            </p:extLst>
          </p:nvPr>
        </p:nvGraphicFramePr>
        <p:xfrm>
          <a:off x="5935355" y="1344706"/>
          <a:ext cx="3508322" cy="285077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843" name="Google Shape;843;p61"/>
          <p:cNvSpPr txBox="1">
            <a:spLocks noGrp="1"/>
          </p:cNvSpPr>
          <p:nvPr>
            <p:ph type="title"/>
          </p:nvPr>
        </p:nvSpPr>
        <p:spPr>
          <a:xfrm>
            <a:off x="4144344" y="203367"/>
            <a:ext cx="3419400" cy="600900"/>
          </a:xfrm>
          <a:prstGeom prst="rect">
            <a:avLst/>
          </a:prstGeom>
        </p:spPr>
        <p:txBody>
          <a:bodyPr spcFirstLastPara="1" wrap="square" lIns="91425" tIns="91425" rIns="91425" bIns="91425" anchor="t" anchorCtr="0">
            <a:noAutofit/>
          </a:bodyPr>
          <a:lstStyle/>
          <a:p>
            <a:pPr lvl="0"/>
            <a:r>
              <a:rPr lang="kk-KZ" sz="3200" b="1" dirty="0" smtClean="0">
                <a:latin typeface="Times New Roman" panose="02020603050405020304" pitchFamily="18" charset="0"/>
                <a:cs typeface="Times New Roman" panose="02020603050405020304" pitchFamily="18" charset="0"/>
              </a:rPr>
              <a:t>Қорқыныштың </a:t>
            </a:r>
            <a:r>
              <a:rPr lang="kk-KZ" sz="3200" b="1" dirty="0">
                <a:latin typeface="Times New Roman" panose="02020603050405020304" pitchFamily="18" charset="0"/>
                <a:cs typeface="Times New Roman" panose="02020603050405020304" pitchFamily="18" charset="0"/>
              </a:rPr>
              <a:t>адамға пайдасы</a:t>
            </a:r>
            <a:endParaRPr sz="3200" dirty="0">
              <a:latin typeface="Times New Roman" panose="02020603050405020304" pitchFamily="18" charset="0"/>
              <a:cs typeface="Times New Roman" panose="02020603050405020304" pitchFamily="18" charset="0"/>
            </a:endParaRPr>
          </a:p>
        </p:txBody>
      </p:sp>
      <p:sp>
        <p:nvSpPr>
          <p:cNvPr id="844" name="Google Shape;844;p61"/>
          <p:cNvSpPr txBox="1">
            <a:spLocks noGrp="1"/>
          </p:cNvSpPr>
          <p:nvPr>
            <p:ph type="subTitle" idx="1"/>
          </p:nvPr>
        </p:nvSpPr>
        <p:spPr>
          <a:xfrm>
            <a:off x="4090556" y="1222728"/>
            <a:ext cx="4907447" cy="1341600"/>
          </a:xfrm>
          <a:prstGeom prst="rect">
            <a:avLst/>
          </a:prstGeom>
        </p:spPr>
        <p:txBody>
          <a:bodyPr spcFirstLastPara="1" wrap="square" lIns="91425" tIns="91425" rIns="91425" bIns="91425" anchor="t" anchorCtr="0">
            <a:noAutofit/>
          </a:bodyPr>
          <a:lstStyle/>
          <a:p>
            <a:pPr marL="0" lvl="0" indent="0">
              <a:buClr>
                <a:schemeClr val="dk1"/>
              </a:buClr>
              <a:buSzPts val="1100"/>
            </a:pPr>
            <a:r>
              <a:rPr lang="kk-KZ" sz="1100" dirty="0" smtClean="0">
                <a:latin typeface="Times New Roman" panose="02020603050405020304" pitchFamily="18" charset="0"/>
                <a:cs typeface="Times New Roman" panose="02020603050405020304" pitchFamily="18" charset="0"/>
              </a:rPr>
              <a:t> </a:t>
            </a:r>
            <a:r>
              <a:rPr lang="kk-KZ" sz="1100" dirty="0">
                <a:latin typeface="Times New Roman" panose="02020603050405020304" pitchFamily="18" charset="0"/>
                <a:cs typeface="Times New Roman" panose="02020603050405020304" pitchFamily="18" charset="0"/>
              </a:rPr>
              <a:t>Адам өте күрделі жаратылыс. Ол ғұмырында өзгені танып білумен қатар, өзінің қыр – сырын анықтауға ұмтылады.  ІІІ – ғасырдың басында өмір сүрген рим жазушысы Квинт Тертуллиан өз үйінің қабырғасына «Қорқыныш – сақтықтың негізі» деп жазғызып қойған. Қорқыныш өзімізге қауіп төндіруден сақтайды. Қорқыныш зейінді шоғырландыруға көмектеседі. Бұл жерде қорқыныштың артықшылығы – ол өзін-өзі сақтау инстинктін қосады, осылайша сізді бөртпе әрекеттерден қорғайды. Егер адамның өміріне қауіп төнсе, оның денесі күресуге немесе құтқаруға бейімделген. Бұл біздің өмірімізде үлкен рөл атқаратын және (біз білмейтін) бізді қажетсіз тәуекелдерден қорғайтын психологиялық қорғаныс механизмі. Қандай да бір маңызды тапсырманы қолға алғанда, біз оның нәтижесі туралы жиі алаңдаймыз. Егер сіз алаңдаушылық пен сәтсіздіктен қорқатын болсаңыз, бұл эмоцияларды дұрыс бағытта бағыттаңыз: қорқыныш тиімді жұмыс үшін жақсы мотивация болуы мүмкін. Қарқынды ақыл-ой немесе физикалық белсенділік, өз кезегінде, барлық жағымсыз ойларды жояды. Мұның ғылыми дәлелі бар: ғалымдар тобы депрессия белгілері бар 91 студент қатысқан зерттеу жүргізді. Зерттеушілер әрбір қатысушыға орындаған кезде оқушының қобалжуын, толқуын тудыратын тапсырма берді. Бір қызығы, студенттер алғашында жағымсыз эмоцияларды бастан өткерді, бірақ бірте-бірте олар жұмысқа толықтай араласып, күйзеліс басыла бастады. Ғалымдар қорқыныш маңызды мәселелерге назар аударуға көмектесіп қана қоймайды, сонымен қатар сізді қайғылы ойлардан алшақтатады деген қорытындыға келді.</a:t>
            </a:r>
            <a:endParaRPr sz="1100" dirty="0">
              <a:latin typeface="Times New Roman" panose="02020603050405020304" pitchFamily="18" charset="0"/>
              <a:cs typeface="Times New Roman" panose="02020603050405020304" pitchFamily="18" charset="0"/>
            </a:endParaRPr>
          </a:p>
        </p:txBody>
      </p:sp>
      <p:cxnSp>
        <p:nvCxnSpPr>
          <p:cNvPr id="845" name="Google Shape;845;p61"/>
          <p:cNvCxnSpPr/>
          <p:nvPr/>
        </p:nvCxnSpPr>
        <p:spPr>
          <a:xfrm>
            <a:off x="3781065" y="804267"/>
            <a:ext cx="0" cy="3648900"/>
          </a:xfrm>
          <a:prstGeom prst="straightConnector1">
            <a:avLst/>
          </a:prstGeom>
          <a:noFill/>
          <a:ln w="19050" cap="flat" cmpd="sng">
            <a:solidFill>
              <a:schemeClr val="dk1"/>
            </a:solidFill>
            <a:prstDash val="solid"/>
            <a:round/>
            <a:headEnd type="none" w="med" len="med"/>
            <a:tailEnd type="none" w="med" len="med"/>
          </a:ln>
        </p:spPr>
      </p:cxnSp>
      <p:pic>
        <p:nvPicPr>
          <p:cNvPr id="848" name="Google Shape;848;p61"/>
          <p:cNvPicPr preferRelativeResize="0"/>
          <p:nvPr/>
        </p:nvPicPr>
        <p:blipFill rotWithShape="1">
          <a:blip r:embed="rId3">
            <a:alphaModFix/>
          </a:blip>
          <a:srcRect l="36200" t="27054" r="32744" b="22175"/>
          <a:stretch/>
        </p:blipFill>
        <p:spPr>
          <a:xfrm>
            <a:off x="3351359" y="108638"/>
            <a:ext cx="859411" cy="790358"/>
          </a:xfrm>
          <a:prstGeom prst="rect">
            <a:avLst/>
          </a:prstGeom>
          <a:noFill/>
          <a:ln>
            <a:noFill/>
          </a:ln>
        </p:spPr>
      </p:pic>
      <p:pic>
        <p:nvPicPr>
          <p:cNvPr id="9" name="Google Shape;322;p41"/>
          <p:cNvPicPr preferRelativeResize="0"/>
          <p:nvPr/>
        </p:nvPicPr>
        <p:blipFill>
          <a:blip r:embed="rId4">
            <a:extLst>
              <a:ext uri="{28A0092B-C50C-407E-A947-70E740481C1C}">
                <a14:useLocalDpi xmlns:a14="http://schemas.microsoft.com/office/drawing/2010/main" val="0"/>
              </a:ext>
            </a:extLst>
          </a:blip>
          <a:stretch>
            <a:fillRect/>
          </a:stretch>
        </p:blipFill>
        <p:spPr>
          <a:xfrm>
            <a:off x="609107" y="804267"/>
            <a:ext cx="2742252" cy="3470441"/>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grpSp>
        <p:nvGrpSpPr>
          <p:cNvPr id="267" name="Google Shape;267;p38"/>
          <p:cNvGrpSpPr/>
          <p:nvPr/>
        </p:nvGrpSpPr>
        <p:grpSpPr>
          <a:xfrm>
            <a:off x="7640981" y="-332075"/>
            <a:ext cx="2959842" cy="2321500"/>
            <a:chOff x="7640981" y="-332075"/>
            <a:chExt cx="2959842" cy="2321500"/>
          </a:xfrm>
        </p:grpSpPr>
        <p:pic>
          <p:nvPicPr>
            <p:cNvPr id="268" name="Google Shape;268;p38"/>
            <p:cNvPicPr preferRelativeResize="0"/>
            <p:nvPr/>
          </p:nvPicPr>
          <p:blipFill rotWithShape="1">
            <a:blip r:embed="rId3">
              <a:alphaModFix/>
            </a:blip>
            <a:srcRect l="33631" t="31566" r="37975" b="20108"/>
            <a:stretch/>
          </p:blipFill>
          <p:spPr>
            <a:xfrm>
              <a:off x="8175978" y="-332075"/>
              <a:ext cx="2424845" cy="2321500"/>
            </a:xfrm>
            <a:prstGeom prst="rect">
              <a:avLst/>
            </a:prstGeom>
            <a:noFill/>
            <a:ln>
              <a:noFill/>
            </a:ln>
          </p:spPr>
        </p:pic>
        <p:pic>
          <p:nvPicPr>
            <p:cNvPr id="269" name="Google Shape;269;p38"/>
            <p:cNvPicPr preferRelativeResize="0"/>
            <p:nvPr/>
          </p:nvPicPr>
          <p:blipFill rotWithShape="1">
            <a:blip r:embed="rId4">
              <a:alphaModFix/>
            </a:blip>
            <a:srcRect l="39652" t="14657" r="39863" b="17106"/>
            <a:stretch/>
          </p:blipFill>
          <p:spPr>
            <a:xfrm rot="2909928">
              <a:off x="7972851" y="724125"/>
              <a:ext cx="622677" cy="1166722"/>
            </a:xfrm>
            <a:prstGeom prst="rect">
              <a:avLst/>
            </a:prstGeom>
            <a:noFill/>
            <a:ln>
              <a:noFill/>
            </a:ln>
          </p:spPr>
        </p:pic>
      </p:grpSp>
      <p:sp>
        <p:nvSpPr>
          <p:cNvPr id="261" name="Google Shape;261;p38"/>
          <p:cNvSpPr txBox="1">
            <a:spLocks noGrp="1"/>
          </p:cNvSpPr>
          <p:nvPr>
            <p:ph type="title"/>
          </p:nvPr>
        </p:nvSpPr>
        <p:spPr>
          <a:prstGeom prst="rect">
            <a:avLst/>
          </a:prstGeom>
        </p:spPr>
        <p:txBody>
          <a:bodyPr spcFirstLastPara="1" wrap="square" lIns="91425" tIns="91425" rIns="91425" bIns="91425" anchor="t" anchorCtr="0">
            <a:noAutofit/>
          </a:bodyPr>
          <a:lstStyle/>
          <a:p>
            <a:pPr algn="ctr">
              <a:spcBef>
                <a:spcPts val="0"/>
              </a:spcBef>
            </a:pPr>
            <a:r>
              <a:rPr lang="kk-KZ" b="1" dirty="0">
                <a:latin typeface="Times New Roman" panose="02020603050405020304" pitchFamily="18" charset="0"/>
                <a:cs typeface="Times New Roman" panose="02020603050405020304" pitchFamily="18" charset="0"/>
              </a:rPr>
              <a:t>Қорқыныштың түрлері</a:t>
            </a:r>
            <a:r>
              <a:rPr lang="kk-KZ" b="1" dirty="0" smtClean="0">
                <a:latin typeface="Times New Roman" panose="02020603050405020304" pitchFamily="18" charset="0"/>
                <a:cs typeface="Times New Roman" panose="02020603050405020304" pitchFamily="18" charset="0"/>
              </a:rPr>
              <a:t>:</a:t>
            </a:r>
            <a:br>
              <a:rPr lang="kk-KZ" b="1" dirty="0" smtClean="0">
                <a:latin typeface="Times New Roman" panose="02020603050405020304" pitchFamily="18" charset="0"/>
                <a:cs typeface="Times New Roman" panose="02020603050405020304" pitchFamily="18" charset="0"/>
              </a:rPr>
            </a:br>
            <a:r>
              <a:rPr lang="kk-KZ" dirty="0">
                <a:latin typeface="Times New Roman" panose="02020603050405020304" pitchFamily="18" charset="0"/>
                <a:cs typeface="Times New Roman" panose="02020603050405020304" pitchFamily="18" charset="0"/>
              </a:rPr>
              <a:t> </a:t>
            </a:r>
            <a:r>
              <a:rPr lang="kk-KZ" sz="1400" dirty="0">
                <a:latin typeface="Times New Roman" panose="02020603050405020304" pitchFamily="18" charset="0"/>
                <a:cs typeface="Times New Roman" panose="02020603050405020304" pitchFamily="18" charset="0"/>
              </a:rPr>
              <a:t>Қорқынышты түрлі етіп бөлуге болады. Фобия (грекше: қорқу) - кейбір жағдайларда пайда болатын қорқыныш. </a:t>
            </a:r>
            <a:r>
              <a:rPr lang="ru-RU" sz="1400" dirty="0" err="1">
                <a:latin typeface="Times New Roman" panose="02020603050405020304" pitchFamily="18" charset="0"/>
                <a:cs typeface="Times New Roman" panose="02020603050405020304" pitchFamily="18" charset="0"/>
              </a:rPr>
              <a:t>Оның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төмендегідей</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түрлері</a:t>
            </a:r>
            <a:r>
              <a:rPr lang="ru-RU" sz="1400" dirty="0">
                <a:latin typeface="Times New Roman" panose="02020603050405020304" pitchFamily="18" charset="0"/>
                <a:cs typeface="Times New Roman" panose="02020603050405020304" pitchFamily="18" charset="0"/>
              </a:rPr>
              <a:t> бар:</a:t>
            </a:r>
            <a:endParaRPr sz="1400" dirty="0">
              <a:latin typeface="Times New Roman" panose="02020603050405020304" pitchFamily="18" charset="0"/>
              <a:cs typeface="Times New Roman" panose="02020603050405020304" pitchFamily="18" charset="0"/>
            </a:endParaRPr>
          </a:p>
        </p:txBody>
      </p:sp>
      <p:cxnSp>
        <p:nvCxnSpPr>
          <p:cNvPr id="266" name="Google Shape;266;p38"/>
          <p:cNvCxnSpPr/>
          <p:nvPr/>
        </p:nvCxnSpPr>
        <p:spPr>
          <a:xfrm>
            <a:off x="0" y="1558809"/>
            <a:ext cx="9151200" cy="0"/>
          </a:xfrm>
          <a:prstGeom prst="straightConnector1">
            <a:avLst/>
          </a:prstGeom>
          <a:noFill/>
          <a:ln w="19050" cap="flat" cmpd="sng">
            <a:solidFill>
              <a:schemeClr val="dk1"/>
            </a:solidFill>
            <a:prstDash val="solid"/>
            <a:round/>
            <a:headEnd type="none" w="med" len="med"/>
            <a:tailEnd type="none" w="med" len="med"/>
          </a:ln>
        </p:spPr>
      </p:cxnSp>
      <p:pic>
        <p:nvPicPr>
          <p:cNvPr id="270" name="Google Shape;270;p38"/>
          <p:cNvPicPr preferRelativeResize="0"/>
          <p:nvPr/>
        </p:nvPicPr>
        <p:blipFill rotWithShape="1">
          <a:blip r:embed="rId5">
            <a:alphaModFix/>
          </a:blip>
          <a:srcRect l="36200" t="27054" r="32744" b="22175"/>
          <a:stretch/>
        </p:blipFill>
        <p:spPr>
          <a:xfrm>
            <a:off x="129790" y="297787"/>
            <a:ext cx="859411" cy="790358"/>
          </a:xfrm>
          <a:prstGeom prst="rect">
            <a:avLst/>
          </a:prstGeom>
          <a:noFill/>
          <a:ln>
            <a:noFill/>
          </a:ln>
        </p:spPr>
      </p:pic>
      <p:sp>
        <p:nvSpPr>
          <p:cNvPr id="9" name="Google Shape;303;p40"/>
          <p:cNvSpPr txBox="1">
            <a:spLocks/>
          </p:cNvSpPr>
          <p:nvPr/>
        </p:nvSpPr>
        <p:spPr>
          <a:xfrm>
            <a:off x="257660" y="1549406"/>
            <a:ext cx="3923700" cy="1729500"/>
          </a:xfrm>
          <a:prstGeom prst="rect">
            <a:avLst/>
          </a:prstGeom>
        </p:spPr>
        <p:txBody>
          <a:bodyPr spcFirstLastPara="1" vert="horz" wrap="square" lIns="91425" tIns="91425" rIns="91425" bIns="91425" rtlCol="0" anchor="t" anchorCtr="0">
            <a:noAutofit/>
          </a:bodyPr>
          <a:lstStyle>
            <a:lvl1pPr marL="171450" lvl="0" indent="-171450" algn="r" defTabSz="685800" rtl="0" eaLnBrk="1" latinLnBrk="0" hangingPunct="1">
              <a:lnSpc>
                <a:spcPct val="100000"/>
              </a:lnSpc>
              <a:spcBef>
                <a:spcPts val="0"/>
              </a:spcBef>
              <a:spcAft>
                <a:spcPts val="0"/>
              </a:spcAft>
              <a:buSzPts val="2100"/>
              <a:buFont typeface="Arial" panose="020B0604020202020204" pitchFamily="34" charset="0"/>
              <a:buNone/>
              <a:defRPr sz="1700" kern="1200">
                <a:solidFill>
                  <a:schemeClr val="tx1"/>
                </a:solidFill>
                <a:latin typeface="+mn-lt"/>
                <a:ea typeface="+mn-ea"/>
                <a:cs typeface="+mn-cs"/>
              </a:defRPr>
            </a:lvl1pPr>
            <a:lvl2pPr marL="514350" lvl="1" indent="-171450" algn="ctr" defTabSz="685800" rtl="0" eaLnBrk="1" latinLnBrk="0" hangingPunct="1">
              <a:lnSpc>
                <a:spcPct val="100000"/>
              </a:lnSpc>
              <a:spcBef>
                <a:spcPts val="0"/>
              </a:spcBef>
              <a:spcAft>
                <a:spcPts val="0"/>
              </a:spcAft>
              <a:buSzPts val="2100"/>
              <a:buFont typeface="Arial" panose="020B0604020202020204" pitchFamily="34" charset="0"/>
              <a:buNone/>
              <a:defRPr sz="2100" kern="1200">
                <a:solidFill>
                  <a:schemeClr val="tx1"/>
                </a:solidFill>
                <a:latin typeface="+mn-lt"/>
                <a:ea typeface="+mn-ea"/>
                <a:cs typeface="+mn-cs"/>
              </a:defRPr>
            </a:lvl2pPr>
            <a:lvl3pPr marL="857250" lvl="2" indent="-171450" algn="ctr" defTabSz="685800" rtl="0" eaLnBrk="1" latinLnBrk="0" hangingPunct="1">
              <a:lnSpc>
                <a:spcPct val="100000"/>
              </a:lnSpc>
              <a:spcBef>
                <a:spcPts val="0"/>
              </a:spcBef>
              <a:spcAft>
                <a:spcPts val="0"/>
              </a:spcAft>
              <a:buSzPts val="2100"/>
              <a:buFont typeface="Arial" panose="020B0604020202020204" pitchFamily="34" charset="0"/>
              <a:buNone/>
              <a:defRPr sz="2100" kern="1200">
                <a:solidFill>
                  <a:schemeClr val="tx1"/>
                </a:solidFill>
                <a:latin typeface="+mn-lt"/>
                <a:ea typeface="+mn-ea"/>
                <a:cs typeface="+mn-cs"/>
              </a:defRPr>
            </a:lvl3pPr>
            <a:lvl4pPr marL="1200150" lvl="3" indent="-171450" algn="ctr" defTabSz="685800" rtl="0" eaLnBrk="1" latinLnBrk="0" hangingPunct="1">
              <a:lnSpc>
                <a:spcPct val="100000"/>
              </a:lnSpc>
              <a:spcBef>
                <a:spcPts val="0"/>
              </a:spcBef>
              <a:spcAft>
                <a:spcPts val="0"/>
              </a:spcAft>
              <a:buSzPts val="2100"/>
              <a:buFont typeface="Arial" panose="020B0604020202020204" pitchFamily="34" charset="0"/>
              <a:buNone/>
              <a:defRPr sz="2100" kern="1200">
                <a:solidFill>
                  <a:schemeClr val="tx1"/>
                </a:solidFill>
                <a:latin typeface="+mn-lt"/>
                <a:ea typeface="+mn-ea"/>
                <a:cs typeface="+mn-cs"/>
              </a:defRPr>
            </a:lvl4pPr>
            <a:lvl5pPr marL="1543050" lvl="4" indent="-171450" algn="ctr" defTabSz="685800" rtl="0" eaLnBrk="1" latinLnBrk="0" hangingPunct="1">
              <a:lnSpc>
                <a:spcPct val="100000"/>
              </a:lnSpc>
              <a:spcBef>
                <a:spcPts val="0"/>
              </a:spcBef>
              <a:spcAft>
                <a:spcPts val="0"/>
              </a:spcAft>
              <a:buSzPts val="2100"/>
              <a:buFont typeface="Arial" panose="020B0604020202020204" pitchFamily="34" charset="0"/>
              <a:buNone/>
              <a:defRPr sz="2100" kern="1200">
                <a:solidFill>
                  <a:schemeClr val="tx1"/>
                </a:solidFill>
                <a:latin typeface="+mn-lt"/>
                <a:ea typeface="+mn-ea"/>
                <a:cs typeface="+mn-cs"/>
              </a:defRPr>
            </a:lvl5pPr>
            <a:lvl6pPr marL="1885950" lvl="5" indent="-171450" algn="ctr" defTabSz="685800" rtl="0" eaLnBrk="1" latinLnBrk="0" hangingPunct="1">
              <a:lnSpc>
                <a:spcPct val="100000"/>
              </a:lnSpc>
              <a:spcBef>
                <a:spcPts val="0"/>
              </a:spcBef>
              <a:spcAft>
                <a:spcPts val="0"/>
              </a:spcAft>
              <a:buSzPts val="2100"/>
              <a:buFont typeface="Arial" panose="020B0604020202020204" pitchFamily="34" charset="0"/>
              <a:buNone/>
              <a:defRPr sz="2100" kern="1200">
                <a:solidFill>
                  <a:schemeClr val="tx1"/>
                </a:solidFill>
                <a:latin typeface="+mn-lt"/>
                <a:ea typeface="+mn-ea"/>
                <a:cs typeface="+mn-cs"/>
              </a:defRPr>
            </a:lvl6pPr>
            <a:lvl7pPr marL="2228850" lvl="6" indent="-171450" algn="ctr" defTabSz="685800" rtl="0" eaLnBrk="1" latinLnBrk="0" hangingPunct="1">
              <a:lnSpc>
                <a:spcPct val="100000"/>
              </a:lnSpc>
              <a:spcBef>
                <a:spcPts val="0"/>
              </a:spcBef>
              <a:spcAft>
                <a:spcPts val="0"/>
              </a:spcAft>
              <a:buSzPts val="2100"/>
              <a:buFont typeface="Arial" panose="020B0604020202020204" pitchFamily="34" charset="0"/>
              <a:buNone/>
              <a:defRPr sz="2100" kern="1200">
                <a:solidFill>
                  <a:schemeClr val="tx1"/>
                </a:solidFill>
                <a:latin typeface="+mn-lt"/>
                <a:ea typeface="+mn-ea"/>
                <a:cs typeface="+mn-cs"/>
              </a:defRPr>
            </a:lvl7pPr>
            <a:lvl8pPr marL="2571750" lvl="7" indent="-171450" algn="ctr" defTabSz="685800" rtl="0" eaLnBrk="1" latinLnBrk="0" hangingPunct="1">
              <a:lnSpc>
                <a:spcPct val="100000"/>
              </a:lnSpc>
              <a:spcBef>
                <a:spcPts val="0"/>
              </a:spcBef>
              <a:spcAft>
                <a:spcPts val="0"/>
              </a:spcAft>
              <a:buSzPts val="2100"/>
              <a:buFont typeface="Arial" panose="020B0604020202020204" pitchFamily="34" charset="0"/>
              <a:buNone/>
              <a:defRPr sz="2100" kern="1200">
                <a:solidFill>
                  <a:schemeClr val="tx1"/>
                </a:solidFill>
                <a:latin typeface="+mn-lt"/>
                <a:ea typeface="+mn-ea"/>
                <a:cs typeface="+mn-cs"/>
              </a:defRPr>
            </a:lvl8pPr>
            <a:lvl9pPr marL="2914650" lvl="8" indent="-171450" algn="ctr" defTabSz="685800" rtl="0" eaLnBrk="1" latinLnBrk="0" hangingPunct="1">
              <a:lnSpc>
                <a:spcPct val="100000"/>
              </a:lnSpc>
              <a:spcBef>
                <a:spcPts val="0"/>
              </a:spcBef>
              <a:spcAft>
                <a:spcPts val="0"/>
              </a:spcAft>
              <a:buSzPts val="2100"/>
              <a:buFont typeface="Arial" panose="020B0604020202020204" pitchFamily="34" charset="0"/>
              <a:buNone/>
              <a:defRPr sz="2100" kern="1200">
                <a:solidFill>
                  <a:schemeClr val="tx1"/>
                </a:solidFill>
                <a:latin typeface="+mn-lt"/>
                <a:ea typeface="+mn-ea"/>
                <a:cs typeface="+mn-cs"/>
              </a:defRPr>
            </a:lvl9pPr>
          </a:lstStyle>
          <a:p>
            <a:pPr lvl="0" algn="l">
              <a:buFont typeface="Arial" panose="020B0604020202020204" pitchFamily="34" charset="0"/>
              <a:buChar char="•"/>
            </a:pPr>
            <a:r>
              <a:rPr lang="ru-RU" sz="1400" dirty="0" err="1" smtClean="0">
                <a:latin typeface="Times New Roman" panose="02020603050405020304" pitchFamily="18" charset="0"/>
                <a:cs typeface="Times New Roman" panose="02020603050405020304" pitchFamily="18" charset="0"/>
              </a:rPr>
              <a:t>абаннумофобия</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тастап</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кетілуден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жалғыз</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қалудан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қорқу</a:t>
            </a:r>
            <a:endParaRPr lang="ru-RU" sz="1400" dirty="0">
              <a:latin typeface="Times New Roman" panose="02020603050405020304" pitchFamily="18" charset="0"/>
              <a:cs typeface="Times New Roman" panose="02020603050405020304" pitchFamily="18" charset="0"/>
            </a:endParaRPr>
          </a:p>
          <a:p>
            <a:pPr lvl="0" algn="l">
              <a:buFont typeface="Arial" panose="020B0604020202020204" pitchFamily="34" charset="0"/>
              <a:buChar char="•"/>
            </a:pPr>
            <a:r>
              <a:rPr lang="ru-RU" sz="1400" dirty="0" err="1">
                <a:latin typeface="Times New Roman" panose="02020603050405020304" pitchFamily="18" charset="0"/>
                <a:cs typeface="Times New Roman" panose="02020603050405020304" pitchFamily="18" charset="0"/>
              </a:rPr>
              <a:t>аблютофобия</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аблутофобия</a:t>
            </a:r>
            <a:r>
              <a:rPr lang="ru-RU" sz="1400" dirty="0">
                <a:latin typeface="Times New Roman" panose="02020603050405020304" pitchFamily="18" charset="0"/>
                <a:cs typeface="Times New Roman" panose="02020603050405020304" pitchFamily="18" charset="0"/>
              </a:rPr>
              <a:t>) — </a:t>
            </a:r>
            <a:r>
              <a:rPr lang="ru-RU" sz="1400" dirty="0" err="1">
                <a:latin typeface="Times New Roman" panose="02020603050405020304" pitchFamily="18" charset="0"/>
                <a:cs typeface="Times New Roman" panose="02020603050405020304" pitchFamily="18" charset="0"/>
              </a:rPr>
              <a:t>жуынудан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жуудан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тазалаудан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қорқу</a:t>
            </a:r>
            <a:endParaRPr lang="ru-RU" sz="1400" dirty="0">
              <a:latin typeface="Times New Roman" panose="02020603050405020304" pitchFamily="18" charset="0"/>
              <a:cs typeface="Times New Roman" panose="02020603050405020304" pitchFamily="18" charset="0"/>
            </a:endParaRPr>
          </a:p>
          <a:p>
            <a:pPr lvl="0" algn="l">
              <a:buFont typeface="Arial" panose="020B0604020202020204" pitchFamily="34" charset="0"/>
              <a:buChar char="•"/>
            </a:pPr>
            <a:r>
              <a:rPr lang="ru-RU" sz="1400" dirty="0" err="1">
                <a:latin typeface="Times New Roman" panose="02020603050405020304" pitchFamily="18" charset="0"/>
                <a:cs typeface="Times New Roman" panose="02020603050405020304" pitchFamily="18" charset="0"/>
              </a:rPr>
              <a:t>авиафобия</a:t>
            </a:r>
            <a:r>
              <a:rPr lang="ru-RU" sz="1400" dirty="0">
                <a:latin typeface="Times New Roman" panose="02020603050405020304" pitchFamily="18" charset="0"/>
                <a:cs typeface="Times New Roman" panose="02020603050405020304" pitchFamily="18" charset="0"/>
              </a:rPr>
              <a:t> – </a:t>
            </a:r>
            <a:r>
              <a:rPr lang="ru-RU" sz="1400" dirty="0" err="1">
                <a:latin typeface="Times New Roman" panose="02020603050405020304" pitchFamily="18" charset="0"/>
                <a:cs typeface="Times New Roman" panose="02020603050405020304" pitchFamily="18" charset="0"/>
              </a:rPr>
              <a:t>әуе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көліктерімен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ұшудан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қорқу</a:t>
            </a:r>
            <a:endParaRPr lang="ru-RU" sz="1400" dirty="0">
              <a:latin typeface="Times New Roman" panose="02020603050405020304" pitchFamily="18" charset="0"/>
              <a:cs typeface="Times New Roman" panose="02020603050405020304" pitchFamily="18" charset="0"/>
            </a:endParaRPr>
          </a:p>
          <a:p>
            <a:pPr lvl="0" algn="l">
              <a:buFont typeface="Arial" panose="020B0604020202020204" pitchFamily="34" charset="0"/>
              <a:buChar char="•"/>
            </a:pPr>
            <a:r>
              <a:rPr lang="ru-RU" sz="1400" dirty="0" err="1">
                <a:latin typeface="Times New Roman" panose="02020603050405020304" pitchFamily="18" charset="0"/>
                <a:cs typeface="Times New Roman" panose="02020603050405020304" pitchFamily="18" charset="0"/>
              </a:rPr>
              <a:t>агризоофобия</a:t>
            </a:r>
            <a:r>
              <a:rPr lang="ru-RU" sz="1400" dirty="0">
                <a:latin typeface="Times New Roman" panose="02020603050405020304" pitchFamily="18" charset="0"/>
                <a:cs typeface="Times New Roman" panose="02020603050405020304" pitchFamily="18" charset="0"/>
              </a:rPr>
              <a:t> – </a:t>
            </a:r>
            <a:r>
              <a:rPr lang="ru-RU" sz="1400" dirty="0" err="1">
                <a:latin typeface="Times New Roman" panose="02020603050405020304" pitchFamily="18" charset="0"/>
                <a:cs typeface="Times New Roman" panose="02020603050405020304" pitchFamily="18" charset="0"/>
              </a:rPr>
              <a:t>жабайы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аңдардан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қорқу</a:t>
            </a:r>
            <a:endParaRPr lang="ru-RU" sz="1400" dirty="0">
              <a:latin typeface="Times New Roman" panose="02020603050405020304" pitchFamily="18" charset="0"/>
              <a:cs typeface="Times New Roman" panose="02020603050405020304" pitchFamily="18" charset="0"/>
            </a:endParaRPr>
          </a:p>
          <a:p>
            <a:pPr lvl="0" algn="l">
              <a:buFont typeface="Arial" panose="020B0604020202020204" pitchFamily="34" charset="0"/>
              <a:buChar char="•"/>
            </a:pPr>
            <a:r>
              <a:rPr lang="ru-RU" sz="1400" dirty="0" err="1">
                <a:latin typeface="Times New Roman" panose="02020603050405020304" pitchFamily="18" charset="0"/>
                <a:cs typeface="Times New Roman" panose="02020603050405020304" pitchFamily="18" charset="0"/>
              </a:rPr>
              <a:t>айхмофобия</a:t>
            </a:r>
            <a:r>
              <a:rPr lang="ru-RU" sz="1400" dirty="0">
                <a:latin typeface="Times New Roman" panose="02020603050405020304" pitchFamily="18" charset="0"/>
                <a:cs typeface="Times New Roman" panose="02020603050405020304" pitchFamily="18" charset="0"/>
              </a:rPr>
              <a:t> — </a:t>
            </a:r>
            <a:r>
              <a:rPr lang="ru-RU" sz="1400" dirty="0" err="1">
                <a:latin typeface="Times New Roman" panose="02020603050405020304" pitchFamily="18" charset="0"/>
                <a:cs typeface="Times New Roman" panose="02020603050405020304" pitchFamily="18" charset="0"/>
              </a:rPr>
              <a:t>өткір</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заттардан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қорқу</a:t>
            </a:r>
            <a:endParaRPr lang="ru-RU" sz="1400" dirty="0">
              <a:latin typeface="Times New Roman" panose="02020603050405020304" pitchFamily="18" charset="0"/>
              <a:cs typeface="Times New Roman" panose="02020603050405020304" pitchFamily="18" charset="0"/>
            </a:endParaRPr>
          </a:p>
          <a:p>
            <a:pPr lvl="0" algn="l">
              <a:buFont typeface="Arial" panose="020B0604020202020204" pitchFamily="34" charset="0"/>
              <a:buChar char="•"/>
            </a:pPr>
            <a:r>
              <a:rPr lang="ru-RU" sz="1400" dirty="0" err="1">
                <a:latin typeface="Times New Roman" panose="02020603050405020304" pitchFamily="18" charset="0"/>
                <a:cs typeface="Times New Roman" panose="02020603050405020304" pitchFamily="18" charset="0"/>
              </a:rPr>
              <a:t>акарофобия</a:t>
            </a:r>
            <a:r>
              <a:rPr lang="ru-RU" sz="1400" dirty="0">
                <a:latin typeface="Times New Roman" panose="02020603050405020304" pitchFamily="18" charset="0"/>
                <a:cs typeface="Times New Roman" panose="02020603050405020304" pitchFamily="18" charset="0"/>
              </a:rPr>
              <a:t> – бит, </a:t>
            </a:r>
            <a:r>
              <a:rPr lang="ru-RU" sz="1400" dirty="0" err="1">
                <a:latin typeface="Times New Roman" panose="02020603050405020304" pitchFamily="18" charset="0"/>
                <a:cs typeface="Times New Roman" panose="02020603050405020304" pitchFamily="18" charset="0"/>
              </a:rPr>
              <a:t>кене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секілді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жәндіктерден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қорқу</a:t>
            </a:r>
            <a:endParaRPr lang="ru-RU" sz="1400" dirty="0">
              <a:latin typeface="Times New Roman" panose="02020603050405020304" pitchFamily="18" charset="0"/>
              <a:cs typeface="Times New Roman" panose="02020603050405020304" pitchFamily="18" charset="0"/>
            </a:endParaRPr>
          </a:p>
          <a:p>
            <a:pPr lvl="0" algn="l">
              <a:buFont typeface="Arial" panose="020B0604020202020204" pitchFamily="34" charset="0"/>
              <a:buChar char="•"/>
            </a:pPr>
            <a:r>
              <a:rPr lang="ru-RU" sz="1400" dirty="0" err="1">
                <a:latin typeface="Times New Roman" panose="02020603050405020304" pitchFamily="18" charset="0"/>
                <a:cs typeface="Times New Roman" panose="02020603050405020304" pitchFamily="18" charset="0"/>
              </a:rPr>
              <a:t>аквафобия</a:t>
            </a:r>
            <a:r>
              <a:rPr lang="ru-RU" sz="1400" dirty="0">
                <a:latin typeface="Times New Roman" panose="02020603050405020304" pitchFamily="18" charset="0"/>
                <a:cs typeface="Times New Roman" panose="02020603050405020304" pitchFamily="18" charset="0"/>
              </a:rPr>
              <a:t> (гидрофобия)— </a:t>
            </a:r>
            <a:r>
              <a:rPr lang="ru-RU" sz="1400" dirty="0" err="1">
                <a:latin typeface="Times New Roman" panose="02020603050405020304" pitchFamily="18" charset="0"/>
                <a:cs typeface="Times New Roman" panose="02020603050405020304" pitchFamily="18" charset="0"/>
              </a:rPr>
              <a:t>судан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қорқу</a:t>
            </a:r>
            <a:endParaRPr lang="ru-RU" sz="1400" dirty="0">
              <a:latin typeface="Times New Roman" panose="02020603050405020304" pitchFamily="18" charset="0"/>
              <a:cs typeface="Times New Roman" panose="02020603050405020304" pitchFamily="18" charset="0"/>
            </a:endParaRPr>
          </a:p>
          <a:p>
            <a:pPr lvl="0" algn="l">
              <a:buFont typeface="Arial" panose="020B0604020202020204" pitchFamily="34" charset="0"/>
              <a:buChar char="•"/>
            </a:pPr>
            <a:r>
              <a:rPr lang="ru-RU" sz="1400" dirty="0" err="1">
                <a:latin typeface="Times New Roman" panose="02020603050405020304" pitchFamily="18" charset="0"/>
                <a:cs typeface="Times New Roman" panose="02020603050405020304" pitchFamily="18" charset="0"/>
              </a:rPr>
              <a:t>акрофобия</a:t>
            </a:r>
            <a:r>
              <a:rPr lang="ru-RU" sz="1400" dirty="0">
                <a:latin typeface="Times New Roman" panose="02020603050405020304" pitchFamily="18" charset="0"/>
                <a:cs typeface="Times New Roman" panose="02020603050405020304" pitchFamily="18" charset="0"/>
              </a:rPr>
              <a:t> — </a:t>
            </a:r>
            <a:r>
              <a:rPr lang="ru-RU" sz="1400" dirty="0" err="1">
                <a:latin typeface="Times New Roman" panose="02020603050405020304" pitchFamily="18" charset="0"/>
                <a:cs typeface="Times New Roman" panose="02020603050405020304" pitchFamily="18" charset="0"/>
              </a:rPr>
              <a:t>биіктіктен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қорқу</a:t>
            </a:r>
            <a:endParaRPr lang="ru-RU" sz="1400" dirty="0">
              <a:latin typeface="Times New Roman" panose="02020603050405020304" pitchFamily="18" charset="0"/>
              <a:cs typeface="Times New Roman" panose="02020603050405020304" pitchFamily="18" charset="0"/>
            </a:endParaRPr>
          </a:p>
          <a:p>
            <a:pPr lvl="0" algn="l">
              <a:buFont typeface="Arial" panose="020B0604020202020204" pitchFamily="34" charset="0"/>
              <a:buChar char="•"/>
            </a:pPr>
            <a:r>
              <a:rPr lang="kk-KZ" sz="1400" dirty="0">
                <a:latin typeface="Times New Roman" panose="02020603050405020304" pitchFamily="18" charset="0"/>
                <a:cs typeface="Times New Roman" panose="02020603050405020304" pitchFamily="18" charset="0"/>
              </a:rPr>
              <a:t>акустикофобия  — қатты дыбыстардан қорқу</a:t>
            </a:r>
            <a:endParaRPr lang="ru-RU" sz="1400" dirty="0">
              <a:latin typeface="Times New Roman" panose="02020603050405020304" pitchFamily="18" charset="0"/>
              <a:cs typeface="Times New Roman" panose="02020603050405020304" pitchFamily="18" charset="0"/>
            </a:endParaRPr>
          </a:p>
          <a:p>
            <a:pPr lvl="0" algn="l">
              <a:buFont typeface="Arial" panose="020B0604020202020204" pitchFamily="34" charset="0"/>
              <a:buChar char="•"/>
            </a:pPr>
            <a:r>
              <a:rPr lang="ru-RU" sz="1400" dirty="0" err="1">
                <a:latin typeface="Times New Roman" panose="02020603050405020304" pitchFamily="18" charset="0"/>
                <a:cs typeface="Times New Roman" panose="02020603050405020304" pitchFamily="18" charset="0"/>
              </a:rPr>
              <a:t>алгофобия</a:t>
            </a:r>
            <a:r>
              <a:rPr lang="ru-RU" sz="1400" dirty="0">
                <a:latin typeface="Times New Roman" panose="02020603050405020304" pitchFamily="18" charset="0"/>
                <a:cs typeface="Times New Roman" panose="02020603050405020304" pitchFamily="18" charset="0"/>
              </a:rPr>
              <a:t> — </a:t>
            </a:r>
            <a:r>
              <a:rPr lang="ru-RU" sz="1400" dirty="0" err="1">
                <a:latin typeface="Times New Roman" panose="02020603050405020304" pitchFamily="18" charset="0"/>
                <a:cs typeface="Times New Roman" panose="02020603050405020304" pitchFamily="18" charset="0"/>
              </a:rPr>
              <a:t>аурудан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қорқу</a:t>
            </a:r>
            <a:endParaRPr lang="ru-RU" sz="1400" dirty="0">
              <a:latin typeface="Times New Roman" panose="02020603050405020304" pitchFamily="18" charset="0"/>
              <a:cs typeface="Times New Roman" panose="02020603050405020304" pitchFamily="18" charset="0"/>
            </a:endParaRPr>
          </a:p>
          <a:p>
            <a:pPr lvl="0" algn="l">
              <a:buFont typeface="Arial" panose="020B0604020202020204" pitchFamily="34" charset="0"/>
              <a:buChar char="•"/>
            </a:pPr>
            <a:r>
              <a:rPr lang="ru-RU" sz="1400" dirty="0" err="1">
                <a:latin typeface="Times New Roman" panose="02020603050405020304" pitchFamily="18" charset="0"/>
                <a:cs typeface="Times New Roman" panose="02020603050405020304" pitchFamily="18" charset="0"/>
              </a:rPr>
              <a:t>аллодоксофобия</a:t>
            </a:r>
            <a:r>
              <a:rPr lang="ru-RU" sz="1400" dirty="0">
                <a:latin typeface="Times New Roman" panose="02020603050405020304" pitchFamily="18" charset="0"/>
                <a:cs typeface="Times New Roman" panose="02020603050405020304" pitchFamily="18" charset="0"/>
              </a:rPr>
              <a:t> – </a:t>
            </a:r>
            <a:r>
              <a:rPr lang="ru-RU" sz="1400" dirty="0" err="1">
                <a:latin typeface="Times New Roman" panose="02020603050405020304" pitchFamily="18" charset="0"/>
                <a:cs typeface="Times New Roman" panose="02020603050405020304" pitchFamily="18" charset="0"/>
              </a:rPr>
              <a:t>қарсы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пікірден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қорқу</a:t>
            </a:r>
            <a:endParaRPr lang="ru-RU" sz="1400" dirty="0">
              <a:latin typeface="Times New Roman" panose="02020603050405020304" pitchFamily="18" charset="0"/>
              <a:cs typeface="Times New Roman" panose="02020603050405020304" pitchFamily="18" charset="0"/>
            </a:endParaRPr>
          </a:p>
          <a:p>
            <a:pPr lvl="0" algn="l">
              <a:buFont typeface="Arial" panose="020B0604020202020204" pitchFamily="34" charset="0"/>
              <a:buChar char="•"/>
            </a:pPr>
            <a:r>
              <a:rPr lang="ru-RU" sz="1400" dirty="0" err="1">
                <a:latin typeface="Times New Roman" panose="02020603050405020304" pitchFamily="18" charset="0"/>
                <a:cs typeface="Times New Roman" panose="02020603050405020304" pitchFamily="18" charset="0"/>
              </a:rPr>
              <a:t>аниматофобия</a:t>
            </a:r>
            <a:r>
              <a:rPr lang="ru-RU" sz="1400" dirty="0">
                <a:latin typeface="Times New Roman" panose="02020603050405020304" pitchFamily="18" charset="0"/>
                <a:cs typeface="Times New Roman" panose="02020603050405020304" pitchFamily="18" charset="0"/>
              </a:rPr>
              <a:t> – мультфильм </a:t>
            </a:r>
            <a:r>
              <a:rPr lang="ru-RU" sz="1400" dirty="0" err="1">
                <a:latin typeface="Times New Roman" panose="02020603050405020304" pitchFamily="18" charset="0"/>
                <a:cs typeface="Times New Roman" panose="02020603050405020304" pitchFamily="18" charset="0"/>
              </a:rPr>
              <a:t>кейіпкерлерінен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қорқу</a:t>
            </a:r>
            <a:endParaRPr lang="ru-RU" sz="1400" dirty="0">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endParaRPr lang="kk-KZ" sz="1400" dirty="0">
              <a:latin typeface="Times New Roman" panose="02020603050405020304" pitchFamily="18" charset="0"/>
              <a:cs typeface="Times New Roman" panose="02020603050405020304" pitchFamily="18" charset="0"/>
            </a:endParaRPr>
          </a:p>
        </p:txBody>
      </p:sp>
      <p:sp>
        <p:nvSpPr>
          <p:cNvPr id="10" name="Google Shape;303;p40"/>
          <p:cNvSpPr txBox="1">
            <a:spLocks/>
          </p:cNvSpPr>
          <p:nvPr/>
        </p:nvSpPr>
        <p:spPr>
          <a:xfrm>
            <a:off x="4591650" y="1538586"/>
            <a:ext cx="3923700" cy="1729500"/>
          </a:xfrm>
          <a:prstGeom prst="rect">
            <a:avLst/>
          </a:prstGeom>
        </p:spPr>
        <p:txBody>
          <a:bodyPr spcFirstLastPara="1" vert="horz" wrap="square" lIns="91425" tIns="91425" rIns="91425" bIns="91425" rtlCol="0" anchor="t" anchorCtr="0">
            <a:noAutofit/>
          </a:bodyPr>
          <a:lstStyle>
            <a:lvl1pPr marL="171450" lvl="0" indent="-171450" algn="r" defTabSz="685800" rtl="0" eaLnBrk="1" latinLnBrk="0" hangingPunct="1">
              <a:lnSpc>
                <a:spcPct val="100000"/>
              </a:lnSpc>
              <a:spcBef>
                <a:spcPts val="0"/>
              </a:spcBef>
              <a:spcAft>
                <a:spcPts val="0"/>
              </a:spcAft>
              <a:buSzPts val="2100"/>
              <a:buFont typeface="Arial" panose="020B0604020202020204" pitchFamily="34" charset="0"/>
              <a:buNone/>
              <a:defRPr sz="1700" kern="1200">
                <a:solidFill>
                  <a:schemeClr val="tx1"/>
                </a:solidFill>
                <a:latin typeface="+mn-lt"/>
                <a:ea typeface="+mn-ea"/>
                <a:cs typeface="+mn-cs"/>
              </a:defRPr>
            </a:lvl1pPr>
            <a:lvl2pPr marL="514350" lvl="1" indent="-171450" algn="ctr" defTabSz="685800" rtl="0" eaLnBrk="1" latinLnBrk="0" hangingPunct="1">
              <a:lnSpc>
                <a:spcPct val="100000"/>
              </a:lnSpc>
              <a:spcBef>
                <a:spcPts val="0"/>
              </a:spcBef>
              <a:spcAft>
                <a:spcPts val="0"/>
              </a:spcAft>
              <a:buSzPts val="2100"/>
              <a:buFont typeface="Arial" panose="020B0604020202020204" pitchFamily="34" charset="0"/>
              <a:buNone/>
              <a:defRPr sz="2100" kern="1200">
                <a:solidFill>
                  <a:schemeClr val="tx1"/>
                </a:solidFill>
                <a:latin typeface="+mn-lt"/>
                <a:ea typeface="+mn-ea"/>
                <a:cs typeface="+mn-cs"/>
              </a:defRPr>
            </a:lvl2pPr>
            <a:lvl3pPr marL="857250" lvl="2" indent="-171450" algn="ctr" defTabSz="685800" rtl="0" eaLnBrk="1" latinLnBrk="0" hangingPunct="1">
              <a:lnSpc>
                <a:spcPct val="100000"/>
              </a:lnSpc>
              <a:spcBef>
                <a:spcPts val="0"/>
              </a:spcBef>
              <a:spcAft>
                <a:spcPts val="0"/>
              </a:spcAft>
              <a:buSzPts val="2100"/>
              <a:buFont typeface="Arial" panose="020B0604020202020204" pitchFamily="34" charset="0"/>
              <a:buNone/>
              <a:defRPr sz="2100" kern="1200">
                <a:solidFill>
                  <a:schemeClr val="tx1"/>
                </a:solidFill>
                <a:latin typeface="+mn-lt"/>
                <a:ea typeface="+mn-ea"/>
                <a:cs typeface="+mn-cs"/>
              </a:defRPr>
            </a:lvl3pPr>
            <a:lvl4pPr marL="1200150" lvl="3" indent="-171450" algn="ctr" defTabSz="685800" rtl="0" eaLnBrk="1" latinLnBrk="0" hangingPunct="1">
              <a:lnSpc>
                <a:spcPct val="100000"/>
              </a:lnSpc>
              <a:spcBef>
                <a:spcPts val="0"/>
              </a:spcBef>
              <a:spcAft>
                <a:spcPts val="0"/>
              </a:spcAft>
              <a:buSzPts val="2100"/>
              <a:buFont typeface="Arial" panose="020B0604020202020204" pitchFamily="34" charset="0"/>
              <a:buNone/>
              <a:defRPr sz="2100" kern="1200">
                <a:solidFill>
                  <a:schemeClr val="tx1"/>
                </a:solidFill>
                <a:latin typeface="+mn-lt"/>
                <a:ea typeface="+mn-ea"/>
                <a:cs typeface="+mn-cs"/>
              </a:defRPr>
            </a:lvl4pPr>
            <a:lvl5pPr marL="1543050" lvl="4" indent="-171450" algn="ctr" defTabSz="685800" rtl="0" eaLnBrk="1" latinLnBrk="0" hangingPunct="1">
              <a:lnSpc>
                <a:spcPct val="100000"/>
              </a:lnSpc>
              <a:spcBef>
                <a:spcPts val="0"/>
              </a:spcBef>
              <a:spcAft>
                <a:spcPts val="0"/>
              </a:spcAft>
              <a:buSzPts val="2100"/>
              <a:buFont typeface="Arial" panose="020B0604020202020204" pitchFamily="34" charset="0"/>
              <a:buNone/>
              <a:defRPr sz="2100" kern="1200">
                <a:solidFill>
                  <a:schemeClr val="tx1"/>
                </a:solidFill>
                <a:latin typeface="+mn-lt"/>
                <a:ea typeface="+mn-ea"/>
                <a:cs typeface="+mn-cs"/>
              </a:defRPr>
            </a:lvl5pPr>
            <a:lvl6pPr marL="1885950" lvl="5" indent="-171450" algn="ctr" defTabSz="685800" rtl="0" eaLnBrk="1" latinLnBrk="0" hangingPunct="1">
              <a:lnSpc>
                <a:spcPct val="100000"/>
              </a:lnSpc>
              <a:spcBef>
                <a:spcPts val="0"/>
              </a:spcBef>
              <a:spcAft>
                <a:spcPts val="0"/>
              </a:spcAft>
              <a:buSzPts val="2100"/>
              <a:buFont typeface="Arial" panose="020B0604020202020204" pitchFamily="34" charset="0"/>
              <a:buNone/>
              <a:defRPr sz="2100" kern="1200">
                <a:solidFill>
                  <a:schemeClr val="tx1"/>
                </a:solidFill>
                <a:latin typeface="+mn-lt"/>
                <a:ea typeface="+mn-ea"/>
                <a:cs typeface="+mn-cs"/>
              </a:defRPr>
            </a:lvl6pPr>
            <a:lvl7pPr marL="2228850" lvl="6" indent="-171450" algn="ctr" defTabSz="685800" rtl="0" eaLnBrk="1" latinLnBrk="0" hangingPunct="1">
              <a:lnSpc>
                <a:spcPct val="100000"/>
              </a:lnSpc>
              <a:spcBef>
                <a:spcPts val="0"/>
              </a:spcBef>
              <a:spcAft>
                <a:spcPts val="0"/>
              </a:spcAft>
              <a:buSzPts val="2100"/>
              <a:buFont typeface="Arial" panose="020B0604020202020204" pitchFamily="34" charset="0"/>
              <a:buNone/>
              <a:defRPr sz="2100" kern="1200">
                <a:solidFill>
                  <a:schemeClr val="tx1"/>
                </a:solidFill>
                <a:latin typeface="+mn-lt"/>
                <a:ea typeface="+mn-ea"/>
                <a:cs typeface="+mn-cs"/>
              </a:defRPr>
            </a:lvl7pPr>
            <a:lvl8pPr marL="2571750" lvl="7" indent="-171450" algn="ctr" defTabSz="685800" rtl="0" eaLnBrk="1" latinLnBrk="0" hangingPunct="1">
              <a:lnSpc>
                <a:spcPct val="100000"/>
              </a:lnSpc>
              <a:spcBef>
                <a:spcPts val="0"/>
              </a:spcBef>
              <a:spcAft>
                <a:spcPts val="0"/>
              </a:spcAft>
              <a:buSzPts val="2100"/>
              <a:buFont typeface="Arial" panose="020B0604020202020204" pitchFamily="34" charset="0"/>
              <a:buNone/>
              <a:defRPr sz="2100" kern="1200">
                <a:solidFill>
                  <a:schemeClr val="tx1"/>
                </a:solidFill>
                <a:latin typeface="+mn-lt"/>
                <a:ea typeface="+mn-ea"/>
                <a:cs typeface="+mn-cs"/>
              </a:defRPr>
            </a:lvl8pPr>
            <a:lvl9pPr marL="2914650" lvl="8" indent="-171450" algn="ctr" defTabSz="685800" rtl="0" eaLnBrk="1" latinLnBrk="0" hangingPunct="1">
              <a:lnSpc>
                <a:spcPct val="100000"/>
              </a:lnSpc>
              <a:spcBef>
                <a:spcPts val="0"/>
              </a:spcBef>
              <a:spcAft>
                <a:spcPts val="0"/>
              </a:spcAft>
              <a:buSzPts val="2100"/>
              <a:buFont typeface="Arial" panose="020B0604020202020204" pitchFamily="34" charset="0"/>
              <a:buNone/>
              <a:defRPr sz="2100" kern="1200">
                <a:solidFill>
                  <a:schemeClr val="tx1"/>
                </a:solidFill>
                <a:latin typeface="+mn-lt"/>
                <a:ea typeface="+mn-ea"/>
                <a:cs typeface="+mn-cs"/>
              </a:defRPr>
            </a:lvl9pPr>
          </a:lstStyle>
          <a:p>
            <a:pPr algn="l">
              <a:buFont typeface="Arial" panose="020B0604020202020204" pitchFamily="34" charset="0"/>
              <a:buChar char="•"/>
            </a:pPr>
            <a:r>
              <a:rPr lang="ru-RU" sz="1400" dirty="0" err="1">
                <a:latin typeface="Times New Roman" panose="02020603050405020304" pitchFamily="18" charset="0"/>
                <a:cs typeface="Times New Roman" panose="02020603050405020304" pitchFamily="18" charset="0"/>
              </a:rPr>
              <a:t>апифобия</a:t>
            </a:r>
            <a:r>
              <a:rPr lang="ru-RU" sz="1400" dirty="0">
                <a:latin typeface="Times New Roman" panose="02020603050405020304" pitchFamily="18" charset="0"/>
                <a:cs typeface="Times New Roman" panose="02020603050405020304" pitchFamily="18" charset="0"/>
              </a:rPr>
              <a:t> — ара мен </a:t>
            </a:r>
            <a:r>
              <a:rPr lang="ru-RU" sz="1400" dirty="0" err="1">
                <a:latin typeface="Times New Roman" panose="02020603050405020304" pitchFamily="18" charset="0"/>
                <a:cs typeface="Times New Roman" panose="02020603050405020304" pitchFamily="18" charset="0"/>
              </a:rPr>
              <a:t>масадан</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қорқу</a:t>
            </a:r>
            <a:endParaRPr lang="ru-RU" sz="1400" dirty="0" smtClean="0">
              <a:latin typeface="Times New Roman" panose="02020603050405020304" pitchFamily="18" charset="0"/>
              <a:cs typeface="Times New Roman" panose="02020603050405020304" pitchFamily="18" charset="0"/>
            </a:endParaRPr>
          </a:p>
          <a:p>
            <a:pPr lvl="0" algn="l">
              <a:buFont typeface="Arial" panose="020B0604020202020204" pitchFamily="34" charset="0"/>
              <a:buChar char="•"/>
            </a:pPr>
            <a:r>
              <a:rPr lang="ru-RU" sz="1400" dirty="0" err="1" smtClean="0">
                <a:latin typeface="Times New Roman" panose="02020603050405020304" pitchFamily="18" charset="0"/>
                <a:cs typeface="Times New Roman" panose="02020603050405020304" pitchFamily="18" charset="0"/>
              </a:rPr>
              <a:t>апокалипсофобия</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ақырзаманнан</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қорқу</a:t>
            </a:r>
            <a:endParaRPr lang="ru-RU" sz="1400" dirty="0">
              <a:latin typeface="Times New Roman" panose="02020603050405020304" pitchFamily="18" charset="0"/>
              <a:cs typeface="Times New Roman" panose="02020603050405020304" pitchFamily="18" charset="0"/>
            </a:endParaRPr>
          </a:p>
          <a:p>
            <a:pPr lvl="0" algn="l">
              <a:buFont typeface="Arial" panose="020B0604020202020204" pitchFamily="34" charset="0"/>
              <a:buChar char="•"/>
            </a:pPr>
            <a:r>
              <a:rPr lang="ru-RU" sz="1400" dirty="0" err="1">
                <a:latin typeface="Times New Roman" panose="02020603050405020304" pitchFamily="18" charset="0"/>
                <a:cs typeface="Times New Roman" panose="02020603050405020304" pitchFamily="18" charset="0"/>
              </a:rPr>
              <a:t>атихифобия</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қателік</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жіберуден</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қорқу</a:t>
            </a:r>
            <a:endParaRPr lang="ru-RU" sz="1400" dirty="0">
              <a:latin typeface="Times New Roman" panose="02020603050405020304" pitchFamily="18" charset="0"/>
              <a:cs typeface="Times New Roman" panose="02020603050405020304" pitchFamily="18" charset="0"/>
            </a:endParaRPr>
          </a:p>
          <a:p>
            <a:pPr lvl="0" algn="l">
              <a:buFont typeface="Arial" panose="020B0604020202020204" pitchFamily="34" charset="0"/>
              <a:buChar char="•"/>
            </a:pPr>
            <a:r>
              <a:rPr lang="ru-RU" sz="1400" dirty="0" err="1">
                <a:latin typeface="Times New Roman" panose="02020603050405020304" pitchFamily="18" charset="0"/>
                <a:cs typeface="Times New Roman" panose="02020603050405020304" pitchFamily="18" charset="0"/>
              </a:rPr>
              <a:t>гелотофобия</a:t>
            </a:r>
            <a:r>
              <a:rPr lang="ru-RU" sz="1400" dirty="0">
                <a:latin typeface="Times New Roman" panose="02020603050405020304" pitchFamily="18" charset="0"/>
                <a:cs typeface="Times New Roman" panose="02020603050405020304" pitchFamily="18" charset="0"/>
              </a:rPr>
              <a:t> — </a:t>
            </a:r>
            <a:r>
              <a:rPr lang="ru-RU" sz="1400" dirty="0" err="1">
                <a:latin typeface="Times New Roman" panose="02020603050405020304" pitchFamily="18" charset="0"/>
                <a:cs typeface="Times New Roman" panose="02020603050405020304" pitchFamily="18" charset="0"/>
              </a:rPr>
              <a:t>мазақ</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болудан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қорқу</a:t>
            </a:r>
            <a:endParaRPr lang="ru-RU" sz="1400" dirty="0">
              <a:latin typeface="Times New Roman" panose="02020603050405020304" pitchFamily="18" charset="0"/>
              <a:cs typeface="Times New Roman" panose="02020603050405020304" pitchFamily="18" charset="0"/>
            </a:endParaRPr>
          </a:p>
          <a:p>
            <a:pPr lvl="0" algn="l">
              <a:buFont typeface="Arial" panose="020B0604020202020204" pitchFamily="34" charset="0"/>
              <a:buChar char="•"/>
            </a:pPr>
            <a:r>
              <a:rPr lang="ru-RU" sz="1400" dirty="0" err="1">
                <a:latin typeface="Times New Roman" panose="02020603050405020304" pitchFamily="18" charset="0"/>
                <a:cs typeface="Times New Roman" panose="02020603050405020304" pitchFamily="18" charset="0"/>
              </a:rPr>
              <a:t>гемофобия</a:t>
            </a:r>
            <a:r>
              <a:rPr lang="ru-RU" sz="1400" dirty="0">
                <a:latin typeface="Times New Roman" panose="02020603050405020304" pitchFamily="18" charset="0"/>
                <a:cs typeface="Times New Roman" panose="02020603050405020304" pitchFamily="18" charset="0"/>
              </a:rPr>
              <a:t>  — </a:t>
            </a:r>
            <a:r>
              <a:rPr lang="ru-RU" sz="1400" dirty="0" err="1">
                <a:latin typeface="Times New Roman" panose="02020603050405020304" pitchFamily="18" charset="0"/>
                <a:cs typeface="Times New Roman" panose="02020603050405020304" pitchFamily="18" charset="0"/>
              </a:rPr>
              <a:t>қаннан</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қорқу</a:t>
            </a:r>
            <a:endParaRPr lang="ru-RU" sz="1400" dirty="0">
              <a:latin typeface="Times New Roman" panose="02020603050405020304" pitchFamily="18" charset="0"/>
              <a:cs typeface="Times New Roman" panose="02020603050405020304" pitchFamily="18" charset="0"/>
            </a:endParaRPr>
          </a:p>
          <a:p>
            <a:pPr lvl="0" algn="l">
              <a:buFont typeface="Arial" panose="020B0604020202020204" pitchFamily="34" charset="0"/>
              <a:buChar char="•"/>
            </a:pPr>
            <a:r>
              <a:rPr lang="ru-RU" sz="1400" dirty="0" err="1">
                <a:latin typeface="Times New Roman" panose="02020603050405020304" pitchFamily="18" charset="0"/>
                <a:cs typeface="Times New Roman" panose="02020603050405020304" pitchFamily="18" charset="0"/>
              </a:rPr>
              <a:t>гипенгиофобия</a:t>
            </a:r>
            <a:r>
              <a:rPr lang="ru-RU" sz="1400" dirty="0">
                <a:latin typeface="Times New Roman" panose="02020603050405020304" pitchFamily="18" charset="0"/>
                <a:cs typeface="Times New Roman" panose="02020603050405020304" pitchFamily="18" charset="0"/>
              </a:rPr>
              <a:t> — </a:t>
            </a:r>
            <a:r>
              <a:rPr lang="ru-RU" sz="1400" dirty="0" err="1">
                <a:latin typeface="Times New Roman" panose="02020603050405020304" pitchFamily="18" charset="0"/>
                <a:cs typeface="Times New Roman" panose="02020603050405020304" pitchFamily="18" charset="0"/>
              </a:rPr>
              <a:t>жауапкершіліктен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қорқу</a:t>
            </a:r>
            <a:endParaRPr lang="ru-RU" sz="1400" dirty="0">
              <a:latin typeface="Times New Roman" panose="02020603050405020304" pitchFamily="18" charset="0"/>
              <a:cs typeface="Times New Roman" panose="02020603050405020304" pitchFamily="18" charset="0"/>
            </a:endParaRPr>
          </a:p>
          <a:p>
            <a:pPr lvl="0" algn="l">
              <a:buFont typeface="Arial" panose="020B0604020202020204" pitchFamily="34" charset="0"/>
              <a:buChar char="•"/>
            </a:pPr>
            <a:r>
              <a:rPr lang="ru-RU" sz="1400" dirty="0" err="1">
                <a:latin typeface="Times New Roman" panose="02020603050405020304" pitchFamily="18" charset="0"/>
                <a:cs typeface="Times New Roman" panose="02020603050405020304" pitchFamily="18" charset="0"/>
              </a:rPr>
              <a:t>дентофобия</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одонтофобия</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тіс</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дәрігерінен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қорқу</a:t>
            </a:r>
            <a:endParaRPr lang="ru-RU" sz="1400" dirty="0">
              <a:latin typeface="Times New Roman" panose="02020603050405020304" pitchFamily="18" charset="0"/>
              <a:cs typeface="Times New Roman" panose="02020603050405020304" pitchFamily="18" charset="0"/>
            </a:endParaRPr>
          </a:p>
          <a:p>
            <a:pPr lvl="0" algn="l">
              <a:buFont typeface="Arial" panose="020B0604020202020204" pitchFamily="34" charset="0"/>
              <a:buChar char="•"/>
            </a:pPr>
            <a:r>
              <a:rPr lang="ru-RU" sz="1400" dirty="0" err="1">
                <a:latin typeface="Times New Roman" panose="02020603050405020304" pitchFamily="18" charset="0"/>
                <a:cs typeface="Times New Roman" panose="02020603050405020304" pitchFamily="18" charset="0"/>
              </a:rPr>
              <a:t>Канинофобия</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кинофобия</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иттерден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қорқу</a:t>
            </a:r>
            <a:endParaRPr lang="ru-RU" sz="1400" dirty="0">
              <a:latin typeface="Times New Roman" panose="02020603050405020304" pitchFamily="18" charset="0"/>
              <a:cs typeface="Times New Roman" panose="02020603050405020304" pitchFamily="18" charset="0"/>
            </a:endParaRPr>
          </a:p>
          <a:p>
            <a:pPr lvl="0" algn="l">
              <a:buFont typeface="Arial" panose="020B0604020202020204" pitchFamily="34" charset="0"/>
              <a:buChar char="•"/>
            </a:pPr>
            <a:r>
              <a:rPr lang="ru-RU" sz="1400" dirty="0" err="1">
                <a:latin typeface="Times New Roman" panose="02020603050405020304" pitchFamily="18" charset="0"/>
                <a:cs typeface="Times New Roman" panose="02020603050405020304" pitchFamily="18" charset="0"/>
              </a:rPr>
              <a:t>рипофобия</a:t>
            </a:r>
            <a:r>
              <a:rPr lang="ru-RU" sz="1400" dirty="0">
                <a:latin typeface="Times New Roman" panose="02020603050405020304" pitchFamily="18" charset="0"/>
                <a:cs typeface="Times New Roman" panose="02020603050405020304" pitchFamily="18" charset="0"/>
              </a:rPr>
              <a:t> – </a:t>
            </a:r>
            <a:r>
              <a:rPr lang="ru-RU" sz="1400" dirty="0" err="1">
                <a:latin typeface="Times New Roman" panose="02020603050405020304" pitchFamily="18" charset="0"/>
                <a:cs typeface="Times New Roman" panose="02020603050405020304" pitchFamily="18" charset="0"/>
              </a:rPr>
              <a:t>ластан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қірден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қорқу</a:t>
            </a:r>
            <a:endParaRPr lang="ru-RU" sz="1400" dirty="0">
              <a:latin typeface="Times New Roman" panose="02020603050405020304" pitchFamily="18" charset="0"/>
              <a:cs typeface="Times New Roman" panose="02020603050405020304" pitchFamily="18" charset="0"/>
            </a:endParaRPr>
          </a:p>
          <a:p>
            <a:pPr lvl="0" algn="l">
              <a:buFont typeface="Arial" panose="020B0604020202020204" pitchFamily="34" charset="0"/>
              <a:buChar char="•"/>
            </a:pPr>
            <a:r>
              <a:rPr lang="ru-RU" sz="1400" dirty="0" err="1">
                <a:latin typeface="Times New Roman" panose="02020603050405020304" pitchFamily="18" charset="0"/>
                <a:cs typeface="Times New Roman" panose="02020603050405020304" pitchFamily="18" charset="0"/>
              </a:rPr>
              <a:t>спектрофобия</a:t>
            </a:r>
            <a:r>
              <a:rPr lang="ru-RU" sz="1400" dirty="0">
                <a:latin typeface="Times New Roman" panose="02020603050405020304" pitchFamily="18" charset="0"/>
                <a:cs typeface="Times New Roman" panose="02020603050405020304" pitchFamily="18" charset="0"/>
              </a:rPr>
              <a:t> — </a:t>
            </a:r>
            <a:r>
              <a:rPr lang="ru-RU" sz="1400" dirty="0" err="1">
                <a:latin typeface="Times New Roman" panose="02020603050405020304" pitchFamily="18" charset="0"/>
                <a:cs typeface="Times New Roman" panose="02020603050405020304" pitchFamily="18" charset="0"/>
              </a:rPr>
              <a:t>елестерден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қорқу</a:t>
            </a:r>
            <a:endParaRPr lang="ru-RU" sz="1400" dirty="0">
              <a:latin typeface="Times New Roman" panose="02020603050405020304" pitchFamily="18" charset="0"/>
              <a:cs typeface="Times New Roman" panose="02020603050405020304" pitchFamily="18" charset="0"/>
            </a:endParaRPr>
          </a:p>
          <a:p>
            <a:pPr lvl="0" algn="l">
              <a:buFont typeface="Arial" panose="020B0604020202020204" pitchFamily="34" charset="0"/>
              <a:buChar char="•"/>
            </a:pPr>
            <a:r>
              <a:rPr lang="ru-RU" sz="1400" dirty="0" err="1">
                <a:latin typeface="Times New Roman" panose="02020603050405020304" pitchFamily="18" charset="0"/>
                <a:cs typeface="Times New Roman" panose="02020603050405020304" pitchFamily="18" charset="0"/>
              </a:rPr>
              <a:t>трискаидекафобия</a:t>
            </a:r>
            <a:r>
              <a:rPr lang="ru-RU" sz="1400" dirty="0">
                <a:latin typeface="Times New Roman" panose="02020603050405020304" pitchFamily="18" charset="0"/>
                <a:cs typeface="Times New Roman" panose="02020603050405020304" pitchFamily="18" charset="0"/>
              </a:rPr>
              <a:t>  —13 </a:t>
            </a:r>
            <a:r>
              <a:rPr lang="ru-RU" sz="1400" dirty="0" err="1">
                <a:latin typeface="Times New Roman" panose="02020603050405020304" pitchFamily="18" charset="0"/>
                <a:cs typeface="Times New Roman" panose="02020603050405020304" pitchFamily="18" charset="0"/>
              </a:rPr>
              <a:t>санынан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қорқу</a:t>
            </a:r>
            <a:endParaRPr lang="ru-RU" sz="1400" dirty="0">
              <a:latin typeface="Times New Roman" panose="02020603050405020304" pitchFamily="18" charset="0"/>
              <a:cs typeface="Times New Roman" panose="02020603050405020304" pitchFamily="18" charset="0"/>
            </a:endParaRPr>
          </a:p>
          <a:p>
            <a:pPr lvl="0" algn="l">
              <a:buFont typeface="Arial" panose="020B0604020202020204" pitchFamily="34" charset="0"/>
              <a:buChar char="•"/>
            </a:pPr>
            <a:r>
              <a:rPr lang="ru-RU" sz="1400" dirty="0" err="1">
                <a:latin typeface="Times New Roman" panose="02020603050405020304" pitchFamily="18" charset="0"/>
                <a:cs typeface="Times New Roman" panose="02020603050405020304" pitchFamily="18" charset="0"/>
              </a:rPr>
              <a:t>фелинофобия</a:t>
            </a:r>
            <a:r>
              <a:rPr lang="ru-RU" sz="1400" dirty="0">
                <a:latin typeface="Times New Roman" panose="02020603050405020304" pitchFamily="18" charset="0"/>
                <a:cs typeface="Times New Roman" panose="02020603050405020304" pitchFamily="18" charset="0"/>
              </a:rPr>
              <a:t> — </a:t>
            </a:r>
            <a:r>
              <a:rPr lang="ru-RU" sz="1400" dirty="0" err="1">
                <a:latin typeface="Times New Roman" panose="02020603050405020304" pitchFamily="18" charset="0"/>
                <a:cs typeface="Times New Roman" panose="02020603050405020304" pitchFamily="18" charset="0"/>
              </a:rPr>
              <a:t>мысықтардан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қорқу</a:t>
            </a:r>
            <a:endParaRPr lang="ru-RU" sz="1400" dirty="0">
              <a:latin typeface="Times New Roman" panose="02020603050405020304" pitchFamily="18" charset="0"/>
              <a:cs typeface="Times New Roman" panose="02020603050405020304" pitchFamily="18" charset="0"/>
            </a:endParaRPr>
          </a:p>
          <a:p>
            <a:pPr lvl="0" algn="l">
              <a:buFont typeface="Arial" panose="020B0604020202020204" pitchFamily="34" charset="0"/>
              <a:buChar char="•"/>
            </a:pPr>
            <a:r>
              <a:rPr lang="ru-RU" sz="1400" dirty="0" err="1">
                <a:latin typeface="Times New Roman" panose="02020603050405020304" pitchFamily="18" charset="0"/>
                <a:cs typeface="Times New Roman" panose="02020603050405020304" pitchFamily="18" charset="0"/>
              </a:rPr>
              <a:t>эргазиофобия</a:t>
            </a:r>
            <a:r>
              <a:rPr lang="ru-RU" sz="1400" dirty="0">
                <a:latin typeface="Times New Roman" panose="02020603050405020304" pitchFamily="18" charset="0"/>
                <a:cs typeface="Times New Roman" panose="02020603050405020304" pitchFamily="18" charset="0"/>
              </a:rPr>
              <a:t> — </a:t>
            </a:r>
            <a:r>
              <a:rPr lang="ru-RU" sz="1400" dirty="0" err="1">
                <a:latin typeface="Times New Roman" panose="02020603050405020304" pitchFamily="18" charset="0"/>
                <a:cs typeface="Times New Roman" panose="02020603050405020304" pitchFamily="18" charset="0"/>
              </a:rPr>
              <a:t>операциядан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қорқу</a:t>
            </a:r>
            <a:endParaRPr lang="ru-RU" sz="1400" dirty="0">
              <a:latin typeface="Times New Roman" panose="02020603050405020304" pitchFamily="18" charset="0"/>
              <a:cs typeface="Times New Roman" panose="02020603050405020304" pitchFamily="18" charset="0"/>
            </a:endParaRPr>
          </a:p>
          <a:p>
            <a:pPr lvl="0" algn="l">
              <a:buFont typeface="Arial" panose="020B0604020202020204" pitchFamily="34" charset="0"/>
              <a:buChar char="•"/>
            </a:pPr>
            <a:r>
              <a:rPr lang="ru-RU" sz="1400" dirty="0" err="1">
                <a:latin typeface="Times New Roman" panose="02020603050405020304" pitchFamily="18" charset="0"/>
                <a:cs typeface="Times New Roman" panose="02020603050405020304" pitchFamily="18" charset="0"/>
              </a:rPr>
              <a:t>эремофобия</a:t>
            </a:r>
            <a:r>
              <a:rPr lang="ru-RU" sz="1400" dirty="0">
                <a:latin typeface="Times New Roman" panose="02020603050405020304" pitchFamily="18" charset="0"/>
                <a:cs typeface="Times New Roman" panose="02020603050405020304" pitchFamily="18" charset="0"/>
              </a:rPr>
              <a:t> – </a:t>
            </a:r>
            <a:r>
              <a:rPr lang="ru-RU" sz="1400" dirty="0" err="1">
                <a:latin typeface="Times New Roman" panose="02020603050405020304" pitchFamily="18" charset="0"/>
                <a:cs typeface="Times New Roman" panose="02020603050405020304" pitchFamily="18" charset="0"/>
              </a:rPr>
              <a:t>жалғыздықтан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қорқу</a:t>
            </a:r>
            <a:endParaRPr lang="ru-RU" sz="1400" dirty="0">
              <a:latin typeface="Times New Roman" panose="02020603050405020304" pitchFamily="18" charset="0"/>
              <a:cs typeface="Times New Roman" panose="02020603050405020304" pitchFamily="18" charset="0"/>
            </a:endParaRPr>
          </a:p>
          <a:p>
            <a:pPr lvl="0" algn="l">
              <a:buFont typeface="Arial" panose="020B0604020202020204" pitchFamily="34" charset="0"/>
              <a:buChar char="•"/>
            </a:pPr>
            <a:r>
              <a:rPr lang="ru-RU" sz="1400" dirty="0" err="1">
                <a:latin typeface="Times New Roman" panose="02020603050405020304" pitchFamily="18" charset="0"/>
                <a:cs typeface="Times New Roman" panose="02020603050405020304" pitchFamily="18" charset="0"/>
              </a:rPr>
              <a:t>ятрофобия</a:t>
            </a:r>
            <a:r>
              <a:rPr lang="ru-RU" sz="1400" dirty="0">
                <a:latin typeface="Times New Roman" panose="02020603050405020304" pitchFamily="18" charset="0"/>
                <a:cs typeface="Times New Roman" panose="02020603050405020304" pitchFamily="18" charset="0"/>
              </a:rPr>
              <a:t> — </a:t>
            </a:r>
            <a:r>
              <a:rPr lang="ru-RU" sz="1400" dirty="0" err="1">
                <a:latin typeface="Times New Roman" panose="02020603050405020304" pitchFamily="18" charset="0"/>
                <a:cs typeface="Times New Roman" panose="02020603050405020304" pitchFamily="18" charset="0"/>
              </a:rPr>
              <a:t>дәрігерлерден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қорқу</a:t>
            </a:r>
            <a:endParaRPr lang="ru-RU" sz="1400" dirty="0">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endParaRPr lang="kk-KZ" sz="1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0"/>
          <p:cNvSpPr txBox="1">
            <a:spLocks noGrp="1"/>
          </p:cNvSpPr>
          <p:nvPr>
            <p:ph type="title"/>
          </p:nvPr>
        </p:nvSpPr>
        <p:spPr>
          <a:xfrm>
            <a:off x="61472" y="0"/>
            <a:ext cx="8191180" cy="669900"/>
          </a:xfrm>
          <a:prstGeom prst="rect">
            <a:avLst/>
          </a:prstGeom>
        </p:spPr>
        <p:txBody>
          <a:bodyPr spcFirstLastPara="1" wrap="square" lIns="91425" tIns="91425" rIns="91425" bIns="91425" anchor="t" anchorCtr="0">
            <a:noAutofit/>
          </a:bodyPr>
          <a:lstStyle/>
          <a:p>
            <a:pPr algn="l"/>
            <a:r>
              <a:rPr lang="kk-KZ" sz="2400" b="1" dirty="0" smtClean="0">
                <a:latin typeface="Times New Roman" panose="02020603050405020304" pitchFamily="18" charset="0"/>
                <a:cs typeface="Times New Roman" panose="02020603050405020304" pitchFamily="18" charset="0"/>
              </a:rPr>
              <a:t>Арттерапия </a:t>
            </a:r>
            <a:r>
              <a:rPr lang="kk-KZ" sz="2400" b="1" dirty="0">
                <a:latin typeface="Times New Roman" panose="02020603050405020304" pitchFamily="18" charset="0"/>
                <a:cs typeface="Times New Roman" panose="02020603050405020304" pitchFamily="18" charset="0"/>
              </a:rPr>
              <a:t>арқылы қорқынышты жеңу жолдары </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endParaRPr sz="2400" dirty="0">
              <a:latin typeface="Times New Roman" panose="02020603050405020304" pitchFamily="18" charset="0"/>
              <a:cs typeface="Times New Roman" panose="02020603050405020304" pitchFamily="18" charset="0"/>
            </a:endParaRPr>
          </a:p>
        </p:txBody>
      </p:sp>
      <p:sp>
        <p:nvSpPr>
          <p:cNvPr id="303" name="Google Shape;303;p40"/>
          <p:cNvSpPr txBox="1">
            <a:spLocks noGrp="1"/>
          </p:cNvSpPr>
          <p:nvPr>
            <p:ph type="subTitle" idx="1"/>
          </p:nvPr>
        </p:nvSpPr>
        <p:spPr>
          <a:xfrm>
            <a:off x="442931" y="902473"/>
            <a:ext cx="3923700" cy="1729500"/>
          </a:xfrm>
          <a:prstGeom prst="rect">
            <a:avLst/>
          </a:prstGeom>
        </p:spPr>
        <p:txBody>
          <a:bodyPr spcFirstLastPara="1" wrap="square" lIns="91425" tIns="91425" rIns="91425" bIns="91425" anchor="t" anchorCtr="0">
            <a:noAutofit/>
          </a:bodyPr>
          <a:lstStyle/>
          <a:p>
            <a:pPr marL="0" lvl="0" indent="0" algn="l">
              <a:buClr>
                <a:srgbClr val="4C2A19"/>
              </a:buClr>
              <a:buSzPts val="1100"/>
            </a:pPr>
            <a:r>
              <a:rPr lang="kk-KZ" dirty="0" smtClean="0">
                <a:latin typeface="Times New Roman" panose="02020603050405020304" pitchFamily="18" charset="0"/>
                <a:cs typeface="Times New Roman" panose="02020603050405020304" pitchFamily="18" charset="0"/>
              </a:rPr>
              <a:t>«</a:t>
            </a:r>
            <a:r>
              <a:rPr lang="kk-KZ" dirty="0">
                <a:latin typeface="Times New Roman" panose="02020603050405020304" pitchFamily="18" charset="0"/>
                <a:cs typeface="Times New Roman" panose="02020603050405020304" pitchFamily="18" charset="0"/>
              </a:rPr>
              <a:t>Арттерапия»  термині  (art – өнер, terapy – өнер арқылы терапия жүргізу)   деген мағынаны білдіреді. Алғаш бұл терминді  1938 жылы   ғылымға ағылшын  психологі  Адриан    Хилл енгізді. </a:t>
            </a:r>
            <a:endParaRPr lang="kk-KZ" dirty="0" smtClean="0">
              <a:latin typeface="Times New Roman" panose="02020603050405020304" pitchFamily="18" charset="0"/>
              <a:cs typeface="Times New Roman" panose="02020603050405020304" pitchFamily="18" charset="0"/>
            </a:endParaRPr>
          </a:p>
          <a:p>
            <a:pPr marL="0" indent="0" algn="l">
              <a:buClr>
                <a:srgbClr val="4C2A19"/>
              </a:buClr>
              <a:buSzPts val="1100"/>
            </a:pPr>
            <a:r>
              <a:rPr lang="kk-KZ" dirty="0">
                <a:latin typeface="Times New Roman" panose="02020603050405020304" pitchFamily="18" charset="0"/>
                <a:cs typeface="Times New Roman" panose="02020603050405020304" pitchFamily="18" charset="0"/>
              </a:rPr>
              <a:t>Арттерапияның мақсаты барлық адамды суретші немесе мүсіншіге айналдыру емес, индивидтің творчестволық мүмкіндіктерін пайдалана отырып, ішкі көңіл- күйлерін ашып көрсетуге  белсенділігін арттыру болып табылады. </a:t>
            </a:r>
            <a:endParaRPr lang="ru-RU" dirty="0">
              <a:latin typeface="Times New Roman" panose="02020603050405020304" pitchFamily="18" charset="0"/>
              <a:cs typeface="Times New Roman" panose="02020603050405020304" pitchFamily="18" charset="0"/>
            </a:endParaRPr>
          </a:p>
          <a:p>
            <a:pPr marL="0" lvl="0" indent="0" algn="l">
              <a:buClr>
                <a:srgbClr val="4C2A19"/>
              </a:buClr>
              <a:buSzPts val="1100"/>
            </a:pPr>
            <a:endParaRPr dirty="0">
              <a:latin typeface="Times New Roman" panose="02020603050405020304" pitchFamily="18" charset="0"/>
              <a:cs typeface="Times New Roman" panose="02020603050405020304" pitchFamily="18" charset="0"/>
            </a:endParaRPr>
          </a:p>
        </p:txBody>
      </p:sp>
      <p:cxnSp>
        <p:nvCxnSpPr>
          <p:cNvPr id="304" name="Google Shape;304;p40"/>
          <p:cNvCxnSpPr/>
          <p:nvPr/>
        </p:nvCxnSpPr>
        <p:spPr>
          <a:xfrm>
            <a:off x="4650232" y="756673"/>
            <a:ext cx="0" cy="3750600"/>
          </a:xfrm>
          <a:prstGeom prst="straightConnector1">
            <a:avLst/>
          </a:prstGeom>
          <a:noFill/>
          <a:ln w="19050" cap="flat" cmpd="sng">
            <a:solidFill>
              <a:schemeClr val="dk1"/>
            </a:solidFill>
            <a:prstDash val="solid"/>
            <a:round/>
            <a:headEnd type="none" w="med" len="med"/>
            <a:tailEnd type="none" w="med" len="med"/>
          </a:ln>
        </p:spPr>
      </p:cxnSp>
      <p:sp>
        <p:nvSpPr>
          <p:cNvPr id="16" name="Google Shape;303;p40"/>
          <p:cNvSpPr txBox="1">
            <a:spLocks/>
          </p:cNvSpPr>
          <p:nvPr/>
        </p:nvSpPr>
        <p:spPr>
          <a:xfrm>
            <a:off x="4796937" y="771939"/>
            <a:ext cx="3923700" cy="1729500"/>
          </a:xfrm>
          <a:prstGeom prst="rect">
            <a:avLst/>
          </a:prstGeom>
        </p:spPr>
        <p:txBody>
          <a:bodyPr spcFirstLastPara="1" vert="horz" wrap="square" lIns="91425" tIns="91425" rIns="91425" bIns="91425" rtlCol="0" anchor="t" anchorCtr="0">
            <a:noAutofit/>
          </a:bodyPr>
          <a:lstStyle>
            <a:lvl1pPr marL="171450" lvl="0" indent="-171450" algn="r" defTabSz="685800" rtl="0" eaLnBrk="1" latinLnBrk="0" hangingPunct="1">
              <a:lnSpc>
                <a:spcPct val="100000"/>
              </a:lnSpc>
              <a:spcBef>
                <a:spcPts val="0"/>
              </a:spcBef>
              <a:spcAft>
                <a:spcPts val="0"/>
              </a:spcAft>
              <a:buSzPts val="2100"/>
              <a:buFont typeface="Arial" panose="020B0604020202020204" pitchFamily="34" charset="0"/>
              <a:buNone/>
              <a:defRPr sz="1700" kern="1200">
                <a:solidFill>
                  <a:schemeClr val="tx1"/>
                </a:solidFill>
                <a:latin typeface="+mn-lt"/>
                <a:ea typeface="+mn-ea"/>
                <a:cs typeface="+mn-cs"/>
              </a:defRPr>
            </a:lvl1pPr>
            <a:lvl2pPr marL="514350" lvl="1" indent="-171450" algn="ctr" defTabSz="685800" rtl="0" eaLnBrk="1" latinLnBrk="0" hangingPunct="1">
              <a:lnSpc>
                <a:spcPct val="100000"/>
              </a:lnSpc>
              <a:spcBef>
                <a:spcPts val="0"/>
              </a:spcBef>
              <a:spcAft>
                <a:spcPts val="0"/>
              </a:spcAft>
              <a:buSzPts val="2100"/>
              <a:buFont typeface="Arial" panose="020B0604020202020204" pitchFamily="34" charset="0"/>
              <a:buNone/>
              <a:defRPr sz="2100" kern="1200">
                <a:solidFill>
                  <a:schemeClr val="tx1"/>
                </a:solidFill>
                <a:latin typeface="+mn-lt"/>
                <a:ea typeface="+mn-ea"/>
                <a:cs typeface="+mn-cs"/>
              </a:defRPr>
            </a:lvl2pPr>
            <a:lvl3pPr marL="857250" lvl="2" indent="-171450" algn="ctr" defTabSz="685800" rtl="0" eaLnBrk="1" latinLnBrk="0" hangingPunct="1">
              <a:lnSpc>
                <a:spcPct val="100000"/>
              </a:lnSpc>
              <a:spcBef>
                <a:spcPts val="0"/>
              </a:spcBef>
              <a:spcAft>
                <a:spcPts val="0"/>
              </a:spcAft>
              <a:buSzPts val="2100"/>
              <a:buFont typeface="Arial" panose="020B0604020202020204" pitchFamily="34" charset="0"/>
              <a:buNone/>
              <a:defRPr sz="2100" kern="1200">
                <a:solidFill>
                  <a:schemeClr val="tx1"/>
                </a:solidFill>
                <a:latin typeface="+mn-lt"/>
                <a:ea typeface="+mn-ea"/>
                <a:cs typeface="+mn-cs"/>
              </a:defRPr>
            </a:lvl3pPr>
            <a:lvl4pPr marL="1200150" lvl="3" indent="-171450" algn="ctr" defTabSz="685800" rtl="0" eaLnBrk="1" latinLnBrk="0" hangingPunct="1">
              <a:lnSpc>
                <a:spcPct val="100000"/>
              </a:lnSpc>
              <a:spcBef>
                <a:spcPts val="0"/>
              </a:spcBef>
              <a:spcAft>
                <a:spcPts val="0"/>
              </a:spcAft>
              <a:buSzPts val="2100"/>
              <a:buFont typeface="Arial" panose="020B0604020202020204" pitchFamily="34" charset="0"/>
              <a:buNone/>
              <a:defRPr sz="2100" kern="1200">
                <a:solidFill>
                  <a:schemeClr val="tx1"/>
                </a:solidFill>
                <a:latin typeface="+mn-lt"/>
                <a:ea typeface="+mn-ea"/>
                <a:cs typeface="+mn-cs"/>
              </a:defRPr>
            </a:lvl4pPr>
            <a:lvl5pPr marL="1543050" lvl="4" indent="-171450" algn="ctr" defTabSz="685800" rtl="0" eaLnBrk="1" latinLnBrk="0" hangingPunct="1">
              <a:lnSpc>
                <a:spcPct val="100000"/>
              </a:lnSpc>
              <a:spcBef>
                <a:spcPts val="0"/>
              </a:spcBef>
              <a:spcAft>
                <a:spcPts val="0"/>
              </a:spcAft>
              <a:buSzPts val="2100"/>
              <a:buFont typeface="Arial" panose="020B0604020202020204" pitchFamily="34" charset="0"/>
              <a:buNone/>
              <a:defRPr sz="2100" kern="1200">
                <a:solidFill>
                  <a:schemeClr val="tx1"/>
                </a:solidFill>
                <a:latin typeface="+mn-lt"/>
                <a:ea typeface="+mn-ea"/>
                <a:cs typeface="+mn-cs"/>
              </a:defRPr>
            </a:lvl5pPr>
            <a:lvl6pPr marL="1885950" lvl="5" indent="-171450" algn="ctr" defTabSz="685800" rtl="0" eaLnBrk="1" latinLnBrk="0" hangingPunct="1">
              <a:lnSpc>
                <a:spcPct val="100000"/>
              </a:lnSpc>
              <a:spcBef>
                <a:spcPts val="0"/>
              </a:spcBef>
              <a:spcAft>
                <a:spcPts val="0"/>
              </a:spcAft>
              <a:buSzPts val="2100"/>
              <a:buFont typeface="Arial" panose="020B0604020202020204" pitchFamily="34" charset="0"/>
              <a:buNone/>
              <a:defRPr sz="2100" kern="1200">
                <a:solidFill>
                  <a:schemeClr val="tx1"/>
                </a:solidFill>
                <a:latin typeface="+mn-lt"/>
                <a:ea typeface="+mn-ea"/>
                <a:cs typeface="+mn-cs"/>
              </a:defRPr>
            </a:lvl6pPr>
            <a:lvl7pPr marL="2228850" lvl="6" indent="-171450" algn="ctr" defTabSz="685800" rtl="0" eaLnBrk="1" latinLnBrk="0" hangingPunct="1">
              <a:lnSpc>
                <a:spcPct val="100000"/>
              </a:lnSpc>
              <a:spcBef>
                <a:spcPts val="0"/>
              </a:spcBef>
              <a:spcAft>
                <a:spcPts val="0"/>
              </a:spcAft>
              <a:buSzPts val="2100"/>
              <a:buFont typeface="Arial" panose="020B0604020202020204" pitchFamily="34" charset="0"/>
              <a:buNone/>
              <a:defRPr sz="2100" kern="1200">
                <a:solidFill>
                  <a:schemeClr val="tx1"/>
                </a:solidFill>
                <a:latin typeface="+mn-lt"/>
                <a:ea typeface="+mn-ea"/>
                <a:cs typeface="+mn-cs"/>
              </a:defRPr>
            </a:lvl7pPr>
            <a:lvl8pPr marL="2571750" lvl="7" indent="-171450" algn="ctr" defTabSz="685800" rtl="0" eaLnBrk="1" latinLnBrk="0" hangingPunct="1">
              <a:lnSpc>
                <a:spcPct val="100000"/>
              </a:lnSpc>
              <a:spcBef>
                <a:spcPts val="0"/>
              </a:spcBef>
              <a:spcAft>
                <a:spcPts val="0"/>
              </a:spcAft>
              <a:buSzPts val="2100"/>
              <a:buFont typeface="Arial" panose="020B0604020202020204" pitchFamily="34" charset="0"/>
              <a:buNone/>
              <a:defRPr sz="2100" kern="1200">
                <a:solidFill>
                  <a:schemeClr val="tx1"/>
                </a:solidFill>
                <a:latin typeface="+mn-lt"/>
                <a:ea typeface="+mn-ea"/>
                <a:cs typeface="+mn-cs"/>
              </a:defRPr>
            </a:lvl8pPr>
            <a:lvl9pPr marL="2914650" lvl="8" indent="-171450" algn="ctr" defTabSz="685800" rtl="0" eaLnBrk="1" latinLnBrk="0" hangingPunct="1">
              <a:lnSpc>
                <a:spcPct val="100000"/>
              </a:lnSpc>
              <a:spcBef>
                <a:spcPts val="0"/>
              </a:spcBef>
              <a:spcAft>
                <a:spcPts val="0"/>
              </a:spcAft>
              <a:buSzPts val="2100"/>
              <a:buFont typeface="Arial" panose="020B0604020202020204" pitchFamily="34" charset="0"/>
              <a:buNone/>
              <a:defRPr sz="2100" kern="1200">
                <a:solidFill>
                  <a:schemeClr val="tx1"/>
                </a:solidFill>
                <a:latin typeface="+mn-lt"/>
                <a:ea typeface="+mn-ea"/>
                <a:cs typeface="+mn-cs"/>
              </a:defRPr>
            </a:lvl9pPr>
          </a:lstStyle>
          <a:p>
            <a:pPr algn="l"/>
            <a:r>
              <a:rPr lang="kk-KZ" sz="1400" dirty="0" smtClean="0">
                <a:latin typeface="Times New Roman" panose="02020603050405020304" pitchFamily="18" charset="0"/>
                <a:cs typeface="Times New Roman" panose="02020603050405020304" pitchFamily="18" charset="0"/>
              </a:rPr>
              <a:t>Арттерапия </a:t>
            </a:r>
            <a:r>
              <a:rPr lang="kk-KZ" sz="1400" dirty="0">
                <a:latin typeface="Times New Roman" panose="02020603050405020304" pitchFamily="18" charset="0"/>
                <a:cs typeface="Times New Roman" panose="02020603050405020304" pitchFamily="18" charset="0"/>
              </a:rPr>
              <a:t>келесі міндеттерді орындай отырып, негізгі  мақсаттарына жетеді:</a:t>
            </a:r>
            <a:endParaRPr lang="ru-RU" sz="1400" dirty="0">
              <a:latin typeface="Times New Roman" panose="02020603050405020304" pitchFamily="18" charset="0"/>
              <a:cs typeface="Times New Roman" panose="02020603050405020304" pitchFamily="18" charset="0"/>
            </a:endParaRPr>
          </a:p>
          <a:p>
            <a:pPr lvl="0" algn="l"/>
            <a:r>
              <a:rPr lang="kk-KZ" sz="1400" dirty="0" smtClean="0">
                <a:latin typeface="Times New Roman" panose="02020603050405020304" pitchFamily="18" charset="0"/>
                <a:cs typeface="Times New Roman" panose="02020603050405020304" pitchFamily="18" charset="0"/>
              </a:rPr>
              <a:t>1.Агрессивті </a:t>
            </a:r>
            <a:r>
              <a:rPr lang="kk-KZ" sz="1400" dirty="0">
                <a:latin typeface="Times New Roman" panose="02020603050405020304" pitchFamily="18" charset="0"/>
                <a:cs typeface="Times New Roman" panose="02020603050405020304" pitchFamily="18" charset="0"/>
              </a:rPr>
              <a:t>көңіл-күйден және негативті әсер етуші сезімдерден босануға жол ашады. </a:t>
            </a:r>
            <a:endParaRPr lang="ru-RU" sz="1400" dirty="0">
              <a:latin typeface="Times New Roman" panose="02020603050405020304" pitchFamily="18" charset="0"/>
              <a:cs typeface="Times New Roman" panose="02020603050405020304" pitchFamily="18" charset="0"/>
            </a:endParaRPr>
          </a:p>
          <a:p>
            <a:pPr lvl="0" algn="l"/>
            <a:r>
              <a:rPr lang="kk-KZ" sz="1400" dirty="0" smtClean="0">
                <a:latin typeface="Times New Roman" panose="02020603050405020304" pitchFamily="18" charset="0"/>
                <a:cs typeface="Times New Roman" panose="02020603050405020304" pitchFamily="18" charset="0"/>
              </a:rPr>
              <a:t>2.Адам </a:t>
            </a:r>
            <a:r>
              <a:rPr lang="kk-KZ" sz="1400" dirty="0">
                <a:latin typeface="Times New Roman" panose="02020603050405020304" pitchFamily="18" charset="0"/>
                <a:cs typeface="Times New Roman" panose="02020603050405020304" pitchFamily="18" charset="0"/>
              </a:rPr>
              <a:t>өзі сезбейтін қарама-қайшылықтарды және күйзелістерді вербалсыз әдістерге қарағанда, сурет арқылы ашып салу оңайырақ болады. </a:t>
            </a:r>
            <a:endParaRPr lang="ru-RU" sz="1400" dirty="0">
              <a:latin typeface="Times New Roman" panose="02020603050405020304" pitchFamily="18" charset="0"/>
              <a:cs typeface="Times New Roman" panose="02020603050405020304" pitchFamily="18" charset="0"/>
            </a:endParaRPr>
          </a:p>
          <a:p>
            <a:pPr lvl="0" algn="l"/>
            <a:r>
              <a:rPr lang="kk-KZ" sz="1400" dirty="0" smtClean="0">
                <a:latin typeface="Times New Roman" panose="02020603050405020304" pitchFamily="18" charset="0"/>
                <a:cs typeface="Times New Roman" panose="02020603050405020304" pitchFamily="18" charset="0"/>
              </a:rPr>
              <a:t>3.Оқушылар </a:t>
            </a:r>
            <a:r>
              <a:rPr lang="kk-KZ" sz="1400" dirty="0">
                <a:latin typeface="Times New Roman" panose="02020603050405020304" pitchFamily="18" charset="0"/>
                <a:cs typeface="Times New Roman" panose="02020603050405020304" pitchFamily="18" charset="0"/>
              </a:rPr>
              <a:t>өзінің жасырын ойлары мен сезімдерін  көрсете алады. </a:t>
            </a:r>
            <a:endParaRPr lang="ru-RU" sz="1400" dirty="0">
              <a:latin typeface="Times New Roman" panose="02020603050405020304" pitchFamily="18" charset="0"/>
              <a:cs typeface="Times New Roman" panose="02020603050405020304" pitchFamily="18" charset="0"/>
            </a:endParaRPr>
          </a:p>
          <a:p>
            <a:pPr lvl="0" algn="l"/>
            <a:r>
              <a:rPr lang="kk-KZ" sz="1400" dirty="0" smtClean="0">
                <a:latin typeface="Times New Roman" panose="02020603050405020304" pitchFamily="18" charset="0"/>
                <a:cs typeface="Times New Roman" panose="02020603050405020304" pitchFamily="18" charset="0"/>
              </a:rPr>
              <a:t>4.Творчестволық  </a:t>
            </a:r>
            <a:r>
              <a:rPr lang="kk-KZ" sz="1400" dirty="0">
                <a:latin typeface="Times New Roman" panose="02020603050405020304" pitchFamily="18" charset="0"/>
                <a:cs typeface="Times New Roman" panose="02020603050405020304" pitchFamily="18" charset="0"/>
              </a:rPr>
              <a:t>іс-әрекетте бірігіп  әрекет жасау қарым-қатынастағы эмпатиямен бірін-бірі жақсы қабылдауға ықпал етеді. </a:t>
            </a:r>
            <a:endParaRPr lang="ru-RU" sz="1400" dirty="0">
              <a:latin typeface="Times New Roman" panose="02020603050405020304" pitchFamily="18" charset="0"/>
              <a:cs typeface="Times New Roman" panose="02020603050405020304" pitchFamily="18" charset="0"/>
            </a:endParaRPr>
          </a:p>
          <a:p>
            <a:pPr lvl="0" algn="l"/>
            <a:r>
              <a:rPr lang="kk-KZ" sz="1400" dirty="0" smtClean="0">
                <a:latin typeface="Times New Roman" panose="02020603050405020304" pitchFamily="18" charset="0"/>
                <a:cs typeface="Times New Roman" panose="02020603050405020304" pitchFamily="18" charset="0"/>
              </a:rPr>
              <a:t>5.Іштей </a:t>
            </a:r>
            <a:r>
              <a:rPr lang="kk-KZ" sz="1400" dirty="0">
                <a:latin typeface="Times New Roman" panose="02020603050405020304" pitchFamily="18" charset="0"/>
                <a:cs typeface="Times New Roman" panose="02020603050405020304" pitchFamily="18" charset="0"/>
              </a:rPr>
              <a:t>бақылау сезімін дамыту. Суретпен, картинамен немесе  скульптурамен  жүргізілетін жұмыс  түрлер мен формаларды  біріңғай, қалыпты қолдануға көмек береді.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8" name="Google Shape;718;p5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Fear tendency</a:t>
            </a:r>
            <a:endParaRPr/>
          </a:p>
        </p:txBody>
      </p:sp>
      <p:pic>
        <p:nvPicPr>
          <p:cNvPr id="731" name="Google Shape;731;p54"/>
          <p:cNvPicPr preferRelativeResize="0"/>
          <p:nvPr/>
        </p:nvPicPr>
        <p:blipFill rotWithShape="1">
          <a:blip r:embed="rId3">
            <a:alphaModFix/>
          </a:blip>
          <a:srcRect l="36200" t="27054" r="32744" b="22175"/>
          <a:stretch/>
        </p:blipFill>
        <p:spPr>
          <a:xfrm>
            <a:off x="1718049" y="657688"/>
            <a:ext cx="859411" cy="790358"/>
          </a:xfrm>
          <a:prstGeom prst="rect">
            <a:avLst/>
          </a:prstGeom>
          <a:noFill/>
          <a:ln>
            <a:noFill/>
          </a:ln>
        </p:spPr>
      </p:pic>
      <p:pic>
        <p:nvPicPr>
          <p:cNvPr id="732" name="Google Shape;732;p54"/>
          <p:cNvPicPr preferRelativeResize="0"/>
          <p:nvPr/>
        </p:nvPicPr>
        <p:blipFill rotWithShape="1">
          <a:blip r:embed="rId3">
            <a:alphaModFix/>
          </a:blip>
          <a:srcRect l="36200" t="27054" r="32744" b="22175"/>
          <a:stretch/>
        </p:blipFill>
        <p:spPr>
          <a:xfrm>
            <a:off x="7725249" y="4253182"/>
            <a:ext cx="632674" cy="581831"/>
          </a:xfrm>
          <a:prstGeom prst="rect">
            <a:avLst/>
          </a:prstGeom>
          <a:noFill/>
          <a:ln>
            <a:noFill/>
          </a:ln>
        </p:spPr>
      </p:pic>
      <p:cxnSp>
        <p:nvCxnSpPr>
          <p:cNvPr id="719" name="Google Shape;719;p54"/>
          <p:cNvCxnSpPr/>
          <p:nvPr/>
        </p:nvCxnSpPr>
        <p:spPr>
          <a:xfrm>
            <a:off x="-7200" y="2446847"/>
            <a:ext cx="9151200" cy="0"/>
          </a:xfrm>
          <a:prstGeom prst="straightConnector1">
            <a:avLst/>
          </a:prstGeom>
          <a:noFill/>
          <a:ln w="19050" cap="flat" cmpd="sng">
            <a:solidFill>
              <a:schemeClr val="dk1"/>
            </a:solidFill>
            <a:prstDash val="solid"/>
            <a:round/>
            <a:headEnd type="none" w="med" len="med"/>
            <a:tailEnd type="none" w="med" len="med"/>
          </a:ln>
        </p:spPr>
      </p:cxnSp>
      <p:pic>
        <p:nvPicPr>
          <p:cNvPr id="8" name="Рисунок 7"/>
          <p:cNvPicPr>
            <a:picLocks noChangeAspect="1"/>
          </p:cNvPicPr>
          <p:nvPr/>
        </p:nvPicPr>
        <p:blipFill>
          <a:blip r:embed="rId4"/>
          <a:stretch>
            <a:fillRect/>
          </a:stretch>
        </p:blipFill>
        <p:spPr>
          <a:xfrm>
            <a:off x="-122944" y="43431"/>
            <a:ext cx="4824000" cy="2738546"/>
          </a:xfrm>
          <a:prstGeom prst="rect">
            <a:avLst/>
          </a:prstGeom>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0004" y="-35096"/>
            <a:ext cx="5013996" cy="4963886"/>
          </a:xfrm>
          <a:prstGeom prst="rect">
            <a:avLst/>
          </a:prstGeom>
        </p:spPr>
      </p:pic>
      <p:pic>
        <p:nvPicPr>
          <p:cNvPr id="730" name="Google Shape;730;p54"/>
          <p:cNvPicPr preferRelativeResize="0"/>
          <p:nvPr/>
        </p:nvPicPr>
        <p:blipFill rotWithShape="1">
          <a:blip r:embed="rId6">
            <a:alphaModFix/>
          </a:blip>
          <a:srcRect l="34246" t="15254" r="31119" b="37766"/>
          <a:stretch/>
        </p:blipFill>
        <p:spPr>
          <a:xfrm rot="-7693380" flipH="1">
            <a:off x="6598987" y="-2231173"/>
            <a:ext cx="3167079" cy="2416349"/>
          </a:xfrm>
          <a:prstGeom prst="rect">
            <a:avLst/>
          </a:prstGeom>
          <a:noFill/>
          <a:ln>
            <a:noFill/>
          </a:ln>
        </p:spPr>
      </p:pic>
      <p:pic>
        <p:nvPicPr>
          <p:cNvPr id="9" name="Рисунок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31" y="2553697"/>
            <a:ext cx="4122573" cy="1783903"/>
          </a:xfrm>
          <a:prstGeom prst="rect">
            <a:avLst/>
          </a:prstGeom>
        </p:spPr>
      </p:pic>
      <p:pic>
        <p:nvPicPr>
          <p:cNvPr id="11" name="Рисунок 10"/>
          <p:cNvPicPr>
            <a:picLocks noChangeAspect="1"/>
          </p:cNvPicPr>
          <p:nvPr/>
        </p:nvPicPr>
        <p:blipFill>
          <a:blip r:embed="rId8"/>
          <a:stretch>
            <a:fillRect/>
          </a:stretch>
        </p:blipFill>
        <p:spPr>
          <a:xfrm>
            <a:off x="102403" y="4017028"/>
            <a:ext cx="3802254" cy="153852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945</TotalTime>
  <Words>712</Words>
  <Application>Microsoft Office PowerPoint</Application>
  <PresentationFormat>Экран (16:9)</PresentationFormat>
  <Paragraphs>82</Paragraphs>
  <Slides>7</Slides>
  <Notes>7</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7</vt:i4>
      </vt:variant>
    </vt:vector>
  </HeadingPairs>
  <TitlesOfParts>
    <vt:vector size="15" baseType="lpstr">
      <vt:lpstr>Work Sans Black</vt:lpstr>
      <vt:lpstr>Arial</vt:lpstr>
      <vt:lpstr>Chivo</vt:lpstr>
      <vt:lpstr>Work Sans ExtraBold</vt:lpstr>
      <vt:lpstr>Times New Roman</vt:lpstr>
      <vt:lpstr>Calibri Light</vt:lpstr>
      <vt:lpstr>Calibri</vt:lpstr>
      <vt:lpstr>Тема Office</vt:lpstr>
      <vt:lpstr>Презентация PowerPoint</vt:lpstr>
      <vt:lpstr>Тақырыптың өзектілігі Қорқыныш – адам ағзасын түрлі күтпеген төтенше жағдайлардан қорғайтын мықты қорғаныш реакциясы. Қорқыныш эмоциясын сипаттағанда индивидтің биологиялық немесе әлеуметтік тіршілігіне қатерлі жағдаяттарда туындайтын қауіп, қолайсыз эмоция деп келтіреді. Ал, мен үшін қорқыныш адамды өз өміріне абай бола отырып, көптеген жағымсыз оқиғаның алдын алуға ұмтылатын, өмірдегі келеңсіз жағдайларға тосқауыл қоятын өмір сүрудің қаруы. </vt:lpstr>
      <vt:lpstr>Қорқыныш психологиясы </vt:lpstr>
      <vt:lpstr>Қорқыныштың адамға пайдасы</vt:lpstr>
      <vt:lpstr>Қорқыныштың түрлері:  Қорқынышты түрлі етіп бөлуге болады. Фобия (грекше: қорқу) - кейбір жағдайларда пайда болатын қорқыныш. Оның төмендегідей түрлері бар:</vt:lpstr>
      <vt:lpstr>Арттерапия арқылы қорқынышты жеңу жолдары  </vt:lpstr>
      <vt:lpstr>Fear tendency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Қорқыныштың адамға пайдасы Психология</dc:title>
  <dc:creator>Shapok</dc:creator>
  <cp:lastModifiedBy>Егеубаев Рүстем Еркінұлы</cp:lastModifiedBy>
  <cp:revision>23</cp:revision>
  <dcterms:modified xsi:type="dcterms:W3CDTF">2023-12-15T06:03:08Z</dcterms:modified>
</cp:coreProperties>
</file>