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11"/>
  </p:notesMasterIdLst>
  <p:sldIdLst>
    <p:sldId id="256" r:id="rId3"/>
    <p:sldId id="260" r:id="rId4"/>
    <p:sldId id="268" r:id="rId5"/>
    <p:sldId id="283" r:id="rId6"/>
    <p:sldId id="284" r:id="rId7"/>
    <p:sldId id="281" r:id="rId8"/>
    <p:sldId id="285" r:id="rId9"/>
    <p:sldId id="296" r:id="rId10"/>
  </p:sldIdLst>
  <p:sldSz cx="9144000" cy="6858000" type="screen4x3"/>
  <p:notesSz cx="6858000" cy="9144000"/>
  <p:custDataLst>
    <p:tags r:id="rId12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1E78"/>
    <a:srgbClr val="CC0000"/>
    <a:srgbClr val="666699"/>
    <a:srgbClr val="3399FF"/>
    <a:srgbClr val="04374A"/>
    <a:srgbClr val="E590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47" autoAdjust="0"/>
    <p:restoredTop sz="79354" autoAdjust="0"/>
  </p:normalViewPr>
  <p:slideViewPr>
    <p:cSldViewPr>
      <p:cViewPr>
        <p:scale>
          <a:sx n="50" d="100"/>
          <a:sy n="50" d="100"/>
        </p:scale>
        <p:origin x="1974" y="1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t>26.11.2023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614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presentation-creation.ru/" TargetMode="Externa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presentation-creation.ru/" TargetMode="Externa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presentation-creation.ru/" TargetMode="Externa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26.11.2023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3674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26.11.2023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617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26.11.2023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927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2348880"/>
            <a:ext cx="7704856" cy="1728192"/>
          </a:xfrm>
        </p:spPr>
        <p:txBody>
          <a:bodyPr/>
          <a:lstStyle>
            <a:lvl1pPr>
              <a:defRPr b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222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2771800" y="111362"/>
            <a:ext cx="6372200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4" name="Текст 2"/>
          <p:cNvSpPr>
            <a:spLocks noGrp="1"/>
          </p:cNvSpPr>
          <p:nvPr>
            <p:ph idx="1"/>
          </p:nvPr>
        </p:nvSpPr>
        <p:spPr>
          <a:xfrm>
            <a:off x="2771800" y="1556792"/>
            <a:ext cx="6264696" cy="4680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4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5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26.11.2023</a:t>
            </a:fld>
            <a:endParaRPr lang="ru-RU"/>
          </a:p>
        </p:txBody>
      </p:sp>
      <p:sp>
        <p:nvSpPr>
          <p:cNvPr id="16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9" name="Рисунок 18">
            <a:hlinkClick r:id="rId2"/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2348880"/>
            <a:ext cx="7704856" cy="1728192"/>
          </a:xfrm>
        </p:spPr>
        <p:txBody>
          <a:bodyPr/>
          <a:lstStyle>
            <a:lvl1pPr>
              <a:defRPr b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>
                <a:solidFill>
                  <a:srgbClr val="84AA33">
                    <a:lumMod val="75000"/>
                  </a:srgbClr>
                </a:solidFill>
              </a:rPr>
              <a:pPr/>
              <a:t>26.11.2023</a:t>
            </a:fld>
            <a:endParaRPr lang="ru-RU">
              <a:solidFill>
                <a:srgbClr val="84AA33">
                  <a:lumMod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endParaRPr lang="ru-RU" dirty="0">
              <a:solidFill>
                <a:srgbClr val="84AA33">
                  <a:lumMod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>
                <a:solidFill>
                  <a:srgbClr val="84AA33">
                    <a:lumMod val="75000"/>
                  </a:srgbClr>
                </a:solidFill>
              </a:rPr>
              <a:pPr/>
              <a:t>‹#›</a:t>
            </a:fld>
            <a:endParaRPr lang="ru-RU">
              <a:solidFill>
                <a:srgbClr val="84AA33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81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2771800" y="111362"/>
            <a:ext cx="6372200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4" name="Текст 2"/>
          <p:cNvSpPr>
            <a:spLocks noGrp="1"/>
          </p:cNvSpPr>
          <p:nvPr>
            <p:ph idx="1"/>
          </p:nvPr>
        </p:nvSpPr>
        <p:spPr>
          <a:xfrm>
            <a:off x="2771800" y="1556792"/>
            <a:ext cx="6264696" cy="4680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4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5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>
                <a:solidFill>
                  <a:srgbClr val="84AA33">
                    <a:lumMod val="75000"/>
                  </a:srgbClr>
                </a:solidFill>
              </a:rPr>
              <a:pPr/>
              <a:t>26.11.2023</a:t>
            </a:fld>
            <a:endParaRPr lang="ru-RU">
              <a:solidFill>
                <a:srgbClr val="84AA33">
                  <a:lumMod val="75000"/>
                </a:srgbClr>
              </a:solidFill>
            </a:endParaRPr>
          </a:p>
        </p:txBody>
      </p:sp>
      <p:sp>
        <p:nvSpPr>
          <p:cNvPr id="16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endParaRPr lang="ru-RU">
              <a:solidFill>
                <a:srgbClr val="84AA33">
                  <a:lumMod val="75000"/>
                </a:srgbClr>
              </a:solidFill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>
                <a:solidFill>
                  <a:srgbClr val="84AA33">
                    <a:lumMod val="75000"/>
                  </a:srgbClr>
                </a:solidFill>
              </a:rPr>
              <a:pPr/>
              <a:t>‹#›</a:t>
            </a:fld>
            <a:endParaRPr lang="ru-RU">
              <a:solidFill>
                <a:srgbClr val="84AA33">
                  <a:lumMod val="75000"/>
                </a:srgbClr>
              </a:solidFill>
            </a:endParaRPr>
          </a:p>
        </p:txBody>
      </p:sp>
      <p:pic>
        <p:nvPicPr>
          <p:cNvPr id="19" name="Рисунок 18">
            <a:hlinkClick r:id="rId2"/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24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9792" y="4406900"/>
            <a:ext cx="6192688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699792" y="2906713"/>
            <a:ext cx="6192688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4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>
                <a:solidFill>
                  <a:srgbClr val="84AA33">
                    <a:lumMod val="75000"/>
                  </a:srgbClr>
                </a:solidFill>
              </a:rPr>
              <a:pPr/>
              <a:t>26.11.2023</a:t>
            </a:fld>
            <a:endParaRPr lang="ru-RU">
              <a:solidFill>
                <a:srgbClr val="84AA33">
                  <a:lumMod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endParaRPr lang="ru-RU">
              <a:solidFill>
                <a:srgbClr val="84AA33">
                  <a:lumMod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>
                <a:solidFill>
                  <a:srgbClr val="84AA33">
                    <a:lumMod val="75000"/>
                  </a:srgbClr>
                </a:solidFill>
              </a:rPr>
              <a:pPr/>
              <a:t>‹#›</a:t>
            </a:fld>
            <a:endParaRPr lang="ru-RU">
              <a:solidFill>
                <a:srgbClr val="84AA33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12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55776" y="1999381"/>
            <a:ext cx="3312368" cy="4525963"/>
          </a:xfrm>
        </p:spPr>
        <p:txBody>
          <a:bodyPr/>
          <a:lstStyle>
            <a:lvl1pPr>
              <a:defRPr sz="2800">
                <a:solidFill>
                  <a:schemeClr val="accent4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accent4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 sz="1800">
                <a:solidFill>
                  <a:schemeClr val="accent4">
                    <a:lumMod val="7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868144" y="1999381"/>
            <a:ext cx="3312368" cy="4525963"/>
          </a:xfrm>
        </p:spPr>
        <p:txBody>
          <a:bodyPr/>
          <a:lstStyle>
            <a:lvl1pPr>
              <a:defRPr sz="2800">
                <a:solidFill>
                  <a:schemeClr val="accent4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accent4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 sz="1800">
                <a:solidFill>
                  <a:schemeClr val="accent4">
                    <a:lumMod val="7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>
                <a:solidFill>
                  <a:srgbClr val="84AA33">
                    <a:lumMod val="75000"/>
                  </a:srgbClr>
                </a:solidFill>
              </a:rPr>
              <a:pPr/>
              <a:t>26.11.2023</a:t>
            </a:fld>
            <a:endParaRPr lang="ru-RU">
              <a:solidFill>
                <a:srgbClr val="84AA33">
                  <a:lumMod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endParaRPr lang="ru-RU">
              <a:solidFill>
                <a:srgbClr val="84AA33">
                  <a:lumMod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769224" y="6356350"/>
            <a:ext cx="2133600" cy="365125"/>
          </a:xfrm>
        </p:spPr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>
                <a:solidFill>
                  <a:srgbClr val="84AA33">
                    <a:lumMod val="75000"/>
                  </a:srgbClr>
                </a:solidFill>
              </a:rPr>
              <a:pPr/>
              <a:t>‹#›</a:t>
            </a:fld>
            <a:endParaRPr lang="ru-RU">
              <a:solidFill>
                <a:srgbClr val="84AA33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93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02396" y="1946821"/>
            <a:ext cx="2949724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4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702396" y="2574056"/>
            <a:ext cx="2949724" cy="3951288"/>
          </a:xfrm>
        </p:spPr>
        <p:txBody>
          <a:bodyPr/>
          <a:lstStyle>
            <a:lvl1pPr>
              <a:defRPr sz="2400">
                <a:solidFill>
                  <a:schemeClr val="accent4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accent4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accent4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735917" y="1925142"/>
            <a:ext cx="2950883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4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735917" y="2502048"/>
            <a:ext cx="2950883" cy="3951288"/>
          </a:xfrm>
        </p:spPr>
        <p:txBody>
          <a:bodyPr/>
          <a:lstStyle>
            <a:lvl1pPr>
              <a:defRPr sz="2400">
                <a:solidFill>
                  <a:schemeClr val="accent4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accent4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accent4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>
                <a:solidFill>
                  <a:srgbClr val="84AA33">
                    <a:lumMod val="75000"/>
                  </a:srgbClr>
                </a:solidFill>
              </a:rPr>
              <a:pPr/>
              <a:t>26.11.2023</a:t>
            </a:fld>
            <a:endParaRPr lang="ru-RU">
              <a:solidFill>
                <a:srgbClr val="84AA33">
                  <a:lumMod val="75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endParaRPr lang="ru-RU">
              <a:solidFill>
                <a:srgbClr val="84AA33">
                  <a:lumMod val="75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>
                <a:solidFill>
                  <a:srgbClr val="84AA33">
                    <a:lumMod val="75000"/>
                  </a:srgbClr>
                </a:solidFill>
              </a:rPr>
              <a:pPr/>
              <a:t>‹#›</a:t>
            </a:fld>
            <a:endParaRPr lang="ru-RU">
              <a:solidFill>
                <a:srgbClr val="84AA33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45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>
                <a:solidFill>
                  <a:srgbClr val="84AA33">
                    <a:lumMod val="75000"/>
                  </a:srgbClr>
                </a:solidFill>
              </a:rPr>
              <a:pPr/>
              <a:t>26.11.2023</a:t>
            </a:fld>
            <a:endParaRPr lang="ru-RU">
              <a:solidFill>
                <a:srgbClr val="84AA33">
                  <a:lumMod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endParaRPr lang="ru-RU">
              <a:solidFill>
                <a:srgbClr val="84AA33">
                  <a:lumMod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>
                <a:solidFill>
                  <a:srgbClr val="84AA33">
                    <a:lumMod val="75000"/>
                  </a:srgbClr>
                </a:solidFill>
              </a:rPr>
              <a:pPr/>
              <a:t>‹#›</a:t>
            </a:fld>
            <a:endParaRPr lang="ru-RU">
              <a:solidFill>
                <a:srgbClr val="84AA33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77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26.11.2023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2"/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25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>
                <a:solidFill>
                  <a:srgbClr val="84AA33">
                    <a:lumMod val="75000"/>
                  </a:srgbClr>
                </a:solidFill>
              </a:rPr>
              <a:pPr/>
              <a:t>26.11.2023</a:t>
            </a:fld>
            <a:endParaRPr lang="ru-RU">
              <a:solidFill>
                <a:srgbClr val="84AA33">
                  <a:lumMod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endParaRPr lang="ru-RU">
              <a:solidFill>
                <a:srgbClr val="84AA33">
                  <a:lumMod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>
                <a:solidFill>
                  <a:srgbClr val="84AA33">
                    <a:lumMod val="75000"/>
                  </a:srgbClr>
                </a:solidFill>
              </a:rPr>
              <a:pPr/>
              <a:t>‹#›</a:t>
            </a:fld>
            <a:endParaRPr lang="ru-RU">
              <a:solidFill>
                <a:srgbClr val="84AA33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19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chemeClr val="accent4">
                    <a:lumMod val="75000"/>
                  </a:schemeClr>
                </a:solidFill>
              </a:defRPr>
            </a:lvl1pPr>
            <a:lvl2pPr>
              <a:defRPr sz="2800">
                <a:solidFill>
                  <a:schemeClr val="accent4">
                    <a:lumMod val="75000"/>
                  </a:schemeClr>
                </a:solidFill>
              </a:defRPr>
            </a:lvl2pPr>
            <a:lvl3pPr>
              <a:defRPr sz="24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 sz="2000"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 sz="2000">
                <a:solidFill>
                  <a:schemeClr val="accent4">
                    <a:lumMod val="7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4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>
                <a:solidFill>
                  <a:srgbClr val="84AA33">
                    <a:lumMod val="75000"/>
                  </a:srgbClr>
                </a:solidFill>
              </a:rPr>
              <a:pPr/>
              <a:t>26.11.2023</a:t>
            </a:fld>
            <a:endParaRPr lang="ru-RU">
              <a:solidFill>
                <a:srgbClr val="84AA33">
                  <a:lumMod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endParaRPr lang="ru-RU">
              <a:solidFill>
                <a:srgbClr val="84AA33">
                  <a:lumMod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>
                <a:solidFill>
                  <a:srgbClr val="84AA33">
                    <a:lumMod val="75000"/>
                  </a:srgbClr>
                </a:solidFill>
              </a:rPr>
              <a:pPr/>
              <a:t>‹#›</a:t>
            </a:fld>
            <a:endParaRPr lang="ru-RU">
              <a:solidFill>
                <a:srgbClr val="84AA33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17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80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84380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4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4380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4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>
                <a:solidFill>
                  <a:srgbClr val="84AA33">
                    <a:lumMod val="75000"/>
                  </a:srgbClr>
                </a:solidFill>
              </a:rPr>
              <a:pPr/>
              <a:t>26.11.2023</a:t>
            </a:fld>
            <a:endParaRPr lang="ru-RU">
              <a:solidFill>
                <a:srgbClr val="84AA33">
                  <a:lumMod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endParaRPr lang="ru-RU">
              <a:solidFill>
                <a:srgbClr val="84AA33">
                  <a:lumMod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>
                <a:solidFill>
                  <a:srgbClr val="84AA33">
                    <a:lumMod val="75000"/>
                  </a:srgbClr>
                </a:solidFill>
              </a:rPr>
              <a:pPr/>
              <a:t>‹#›</a:t>
            </a:fld>
            <a:endParaRPr lang="ru-RU">
              <a:solidFill>
                <a:srgbClr val="84AA33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1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4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>
                <a:solidFill>
                  <a:srgbClr val="84AA33">
                    <a:lumMod val="75000"/>
                  </a:srgbClr>
                </a:solidFill>
              </a:rPr>
              <a:pPr/>
              <a:t>26.11.2023</a:t>
            </a:fld>
            <a:endParaRPr lang="ru-RU">
              <a:solidFill>
                <a:srgbClr val="84AA33">
                  <a:lumMod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endParaRPr lang="ru-RU">
              <a:solidFill>
                <a:srgbClr val="84AA33">
                  <a:lumMod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>
                <a:solidFill>
                  <a:srgbClr val="84AA33">
                    <a:lumMod val="75000"/>
                  </a:srgbClr>
                </a:solidFill>
              </a:rPr>
              <a:pPr/>
              <a:t>‹#›</a:t>
            </a:fld>
            <a:endParaRPr lang="ru-RU">
              <a:solidFill>
                <a:srgbClr val="84AA33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51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4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>
                <a:solidFill>
                  <a:srgbClr val="84AA33">
                    <a:lumMod val="75000"/>
                  </a:srgbClr>
                </a:solidFill>
              </a:rPr>
              <a:pPr/>
              <a:t>26.11.2023</a:t>
            </a:fld>
            <a:endParaRPr lang="ru-RU">
              <a:solidFill>
                <a:srgbClr val="84AA33">
                  <a:lumMod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endParaRPr lang="ru-RU">
              <a:solidFill>
                <a:srgbClr val="84AA33">
                  <a:lumMod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>
                <a:solidFill>
                  <a:srgbClr val="84AA33">
                    <a:lumMod val="75000"/>
                  </a:srgbClr>
                </a:solidFill>
              </a:rPr>
              <a:pPr/>
              <a:t>‹#›</a:t>
            </a:fld>
            <a:endParaRPr lang="ru-RU">
              <a:solidFill>
                <a:srgbClr val="84AA33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2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26.11.2023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522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26.11.2023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348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26.11.2023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19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26.11.2023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391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26.11.2023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015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26.11.2023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442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26.11.2023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325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presentation-creation.ru/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5"/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24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50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800" y="111362"/>
            <a:ext cx="6372200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71800" y="1556792"/>
            <a:ext cx="6264696" cy="4680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>
                <a:solidFill>
                  <a:srgbClr val="84AA33">
                    <a:lumMod val="75000"/>
                  </a:srgbClr>
                </a:solidFill>
              </a:rPr>
              <a:pPr/>
              <a:t>26.11.2023</a:t>
            </a:fld>
            <a:endParaRPr lang="ru-RU">
              <a:solidFill>
                <a:srgbClr val="84AA33">
                  <a:lumMod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endParaRPr lang="ru-RU">
              <a:solidFill>
                <a:srgbClr val="84AA33">
                  <a:lumMod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>
                <a:solidFill>
                  <a:srgbClr val="84AA33">
                    <a:lumMod val="75000"/>
                  </a:srgbClr>
                </a:solidFill>
              </a:rPr>
              <a:pPr/>
              <a:t>‹#›</a:t>
            </a:fld>
            <a:endParaRPr lang="ru-RU">
              <a:solidFill>
                <a:srgbClr val="84AA33">
                  <a:lumMod val="75000"/>
                </a:srgbClr>
              </a:solidFill>
            </a:endParaRPr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82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4">
              <a:lumMod val="75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24336" y="376556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87624" y="5678423"/>
            <a:ext cx="6053336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kk-KZ" sz="2800" b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Жетекші: </a:t>
            </a:r>
            <a:r>
              <a:rPr lang="kk-KZ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Атшыбаева Ғайша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54598" cy="199811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054598" y="214227"/>
            <a:ext cx="70567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МАҢҒЫСТАУ ОБЛЫСЫНЫҢ БІЛІМ БАСҚАРМАСЫ 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МАҢҒЫСТАУ АУДАНДЫҚ БІЛІМ БӨЛІМІНІҢ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«ШЕТПЕ ГИМНАЗИЯСЫ» КММ</a:t>
            </a:r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4AEF50D8-73A3-0ADD-639D-09A8EC6F89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348879"/>
            <a:ext cx="8280920" cy="251100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kk-KZ" sz="2000" b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Жоба авторы:</a:t>
            </a:r>
            <a:r>
              <a:rPr lang="kk-KZ" sz="20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kern="1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Байдулла</a:t>
            </a:r>
            <a:r>
              <a:rPr lang="ru-RU" sz="2000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2000" kern="1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Қарылғаш</a:t>
            </a:r>
            <a:r>
              <a:rPr lang="ru-RU" sz="2000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7- </a:t>
            </a:r>
            <a:r>
              <a:rPr lang="ru-RU" sz="2000" kern="1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сынып</a:t>
            </a:r>
            <a:r>
              <a:rPr lang="kk-KZ" sz="2000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br>
              <a:rPr lang="ru-KZ" sz="2000" kern="1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kk-KZ" sz="2000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Амандық  Айзере  6-сынып оқушысы  </a:t>
            </a:r>
            <a:br>
              <a:rPr lang="ru-KZ" sz="2000" kern="1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kk-KZ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Жоба атауы:</a:t>
            </a:r>
            <a:r>
              <a:rPr lang="kk-KZ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kk-KZ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Топырақтың  құрамын  индикатор  өсімдіктер арқылы  анықтау </a:t>
            </a:r>
            <a:endParaRPr lang="ru-KZ" sz="2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87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339752" y="260648"/>
            <a:ext cx="4231382" cy="471586"/>
          </a:xfrm>
        </p:spPr>
        <p:txBody>
          <a:bodyPr>
            <a:normAutofit fontScale="90000"/>
          </a:bodyPr>
          <a:lstStyle/>
          <a:p>
            <a:pPr algn="ctr"/>
            <a:r>
              <a:rPr lang="kk-KZ" b="1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endParaRPr lang="ru-RU" sz="40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251520" y="404664"/>
            <a:ext cx="8640960" cy="6336704"/>
          </a:xfrm>
        </p:spPr>
        <p:txBody>
          <a:bodyPr>
            <a:normAutofit/>
          </a:bodyPr>
          <a:lstStyle/>
          <a:p>
            <a:pPr indent="180340">
              <a:lnSpc>
                <a:spcPct val="150000"/>
              </a:lnSpc>
              <a:spcAft>
                <a:spcPts val="800"/>
              </a:spcAft>
            </a:pPr>
            <a:r>
              <a:rPr lang="kk-KZ" sz="2000" b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Тақырыптың өзектілігі.</a:t>
            </a:r>
            <a:r>
              <a:rPr lang="kk-KZ" sz="2000" b="1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k-KZ" sz="20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Көбінесе бағбандар  топырақты анықтау қабілетіне қызығушылық танытады. Дәл тұзды, қышқылды топырақта көптеген өсімдіктер нашар өседі.Біз үшін топырақ құрамын анықтау және де өсетін өсімдіктер түрлерін білу қызықты болды</a:t>
            </a:r>
            <a:r>
              <a:rPr lang="kk-KZ" sz="2000" b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KZ" sz="20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>
              <a:lnSpc>
                <a:spcPct val="150000"/>
              </a:lnSpc>
              <a:spcAft>
                <a:spcPts val="800"/>
              </a:spcAft>
            </a:pPr>
            <a:r>
              <a:rPr lang="kk-KZ" sz="2000" b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Тақырыптың мақсаты:</a:t>
            </a:r>
            <a:r>
              <a:rPr lang="kk-KZ" sz="2000" b="1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k-KZ" sz="20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Топырақтың қышқылдылығын анықтайтын индикатор өсімдіктер түрлерін анықтау, және оларға талдау жасау.</a:t>
            </a:r>
            <a:endParaRPr lang="ru-KZ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kk-KZ" sz="2000" b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Зерттеу нысаны: Өсімдіктер</a:t>
            </a:r>
            <a:endParaRPr lang="ru-KZ" sz="20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kk-KZ" sz="2000" b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Практикалық маңыздылығы.</a:t>
            </a:r>
            <a:endParaRPr lang="ru-KZ" sz="20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kk-KZ" sz="20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Бұл тақырыпты зерттеудің белгілі бір теориялық маңызы бар. Бұл топырақтың  құрамын анықтау жолында жасалынған жұмыстар арқылы зерттелді. </a:t>
            </a:r>
          </a:p>
          <a:p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Жаңалығы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Өсімдіктер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өскен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топырағының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құрамын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анықтау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қажетті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тиімді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индикатор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болып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келеді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0085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8640960" cy="1152128"/>
          </a:xfrm>
        </p:spPr>
        <p:txBody>
          <a:bodyPr>
            <a:normAutofit fontScale="90000"/>
          </a:bodyPr>
          <a:lstStyle/>
          <a:p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Зертханалық жұмыс №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b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31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Топырақтың  құрамын  индикатормен анықтау</a:t>
            </a:r>
            <a:br>
              <a:rPr lang="ru-RU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TZG400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67744" y="1289030"/>
            <a:ext cx="4608512" cy="5472435"/>
          </a:xfrm>
        </p:spPr>
      </p:pic>
    </p:spTree>
    <p:extLst>
      <p:ext uri="{BB962C8B-B14F-4D97-AF65-F5344CB8AC3E}">
        <p14:creationId xmlns:p14="http://schemas.microsoft.com/office/powerpoint/2010/main" val="165536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836712"/>
            <a:ext cx="6372200" cy="1152128"/>
          </a:xfrm>
        </p:spPr>
        <p:txBody>
          <a:bodyPr>
            <a:normAutofit/>
          </a:bodyPr>
          <a:lstStyle/>
          <a:p>
            <a:r>
              <a:rPr lang="kk-K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Зертханалық жұмыс №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kk-K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kk-K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Индикатормен зертеу  жасау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191545E-01F3-38EE-1B9E-7ADE8EED4A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19872" y="2420888"/>
            <a:ext cx="4419663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34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0439" y="405210"/>
            <a:ext cx="6372200" cy="1727646"/>
          </a:xfrm>
        </p:spPr>
        <p:txBody>
          <a:bodyPr>
            <a:normAutofit fontScale="90000"/>
          </a:bodyPr>
          <a:lstStyle/>
          <a:p>
            <a:r>
              <a:rPr lang="kk-KZ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Зертханалық жұмыс №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Өсімдіктер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жапырағынан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жасалған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ерітінділерді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зерттеу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EA2FD84F-FAFD-42FD-51CB-7EB7D4248D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65185" y="2132856"/>
            <a:ext cx="5077454" cy="410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5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59632" y="404664"/>
            <a:ext cx="7308304" cy="1800200"/>
          </a:xfrm>
        </p:spPr>
        <p:txBody>
          <a:bodyPr>
            <a:normAutofit fontScale="90000"/>
          </a:bodyPr>
          <a:lstStyle/>
          <a:p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Зертханалық жұмыс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b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ірке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қышқылы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арқылы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тәжірибе</a:t>
            </a:r>
            <a:br>
              <a:rPr lang="ru-RU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07C7BB3-0F8F-0E85-93E6-0CDB9C298F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3371" y="2420912"/>
            <a:ext cx="4917258" cy="403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39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7E4F7FE-C38D-CC60-BBBC-CF8BC8EC0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870" y="1242069"/>
            <a:ext cx="4168012" cy="468276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5CC694-92E4-FE19-08BC-1C217A72E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2676" y="1319294"/>
            <a:ext cx="3978159" cy="4528313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632067E-BCE2-B583-94D6-D1DFEE3E72B9}"/>
              </a:ext>
            </a:extLst>
          </p:cNvPr>
          <p:cNvSpPr/>
          <p:nvPr/>
        </p:nvSpPr>
        <p:spPr>
          <a:xfrm>
            <a:off x="2339751" y="404894"/>
            <a:ext cx="4168011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379962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D2B99258-66A0-4246-BFF6-C95FE014CE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3588" y="1124744"/>
            <a:ext cx="8280412" cy="496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70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992ec9e588fe2fce3c2b82ef39bbfecd7297c6b3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2108</TotalTime>
  <Words>174</Words>
  <Application>Microsoft Office PowerPoint</Application>
  <PresentationFormat>Экран (4:3)</PresentationFormat>
  <Paragraphs>17</Paragraphs>
  <Slides>8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Тема Office</vt:lpstr>
      <vt:lpstr>1_Тема Office</vt:lpstr>
      <vt:lpstr>Жоба авторы: Байдулла  Қарылғаш  7- сынып                               Амандық  Айзере  6-сынып оқушысы   Жоба атауы: Топырақтың  құрамын  индикатор  өсімдіктер арқылы  анықтау </vt:lpstr>
      <vt:lpstr> </vt:lpstr>
      <vt:lpstr>Зертханалық жұмыс №1 Топырақтың  құрамын  индикатормен анықтау </vt:lpstr>
      <vt:lpstr>Зертханалық жұмыс №2  Индикатормен зертеу  жасау</vt:lpstr>
      <vt:lpstr>Зертханалық жұмыс №3 Өсімдіктер  жапырағынан жасалған ерітінділерді зерттеу</vt:lpstr>
      <vt:lpstr>Зертханалық жұмыс №4 Cірке  қышқылы  арқылы тәжірибе </vt:lpstr>
      <vt:lpstr>Презентация PowerPoint</vt:lpstr>
      <vt:lpstr>Презентация PowerPoint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Зеленые листья деревьев</dc:title>
  <dc:creator>obstinate</dc:creator>
  <dc:description>Шаблон презентации с сайта https://presentation-creation.ru/</dc:description>
  <cp:lastModifiedBy>Gaisha Gaisha</cp:lastModifiedBy>
  <cp:revision>590</cp:revision>
  <dcterms:created xsi:type="dcterms:W3CDTF">2018-02-25T09:09:03Z</dcterms:created>
  <dcterms:modified xsi:type="dcterms:W3CDTF">2023-11-26T19:08:17Z</dcterms:modified>
</cp:coreProperties>
</file>